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0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</p:sldIdLst>
  <p:sldSz cx="15079663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31837"/>
    <a:srgbClr val="B91000"/>
    <a:srgbClr val="C82300"/>
    <a:srgbClr val="2C303C"/>
    <a:srgbClr val="FFFFFF"/>
    <a:srgbClr val="E9E3D8"/>
    <a:srgbClr val="EFEEED"/>
    <a:srgbClr val="9C9695"/>
    <a:srgbClr val="831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22"/>
  </p:normalViewPr>
  <p:slideViewPr>
    <p:cSldViewPr>
      <p:cViewPr varScale="1">
        <p:scale>
          <a:sx n="66" d="100"/>
          <a:sy n="66" d="100"/>
        </p:scale>
        <p:origin x="1578" y="8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23462-CA8C-3341-B1B6-518F155ACD5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07288" y="1414463"/>
            <a:ext cx="508952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80930-CFB0-8843-A807-03B8D466A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4ECA7031-1C4B-F949-9A78-4B9E4C92CE19}"/>
              </a:ext>
            </a:extLst>
          </p:cNvPr>
          <p:cNvSpPr txBox="1">
            <a:spLocks/>
          </p:cNvSpPr>
          <p:nvPr userDrawn="1"/>
        </p:nvSpPr>
        <p:spPr>
          <a:xfrm>
            <a:off x="1380796" y="3521075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chemeClr val="bg1"/>
              </a:solidFill>
              <a:latin typeface="Agenda" panose="02000603040000020004" pitchFamily="2" charset="77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5FD03AE-E28E-7B42-8CDC-91F7FE44F01D}"/>
              </a:ext>
            </a:extLst>
          </p:cNvPr>
          <p:cNvGrpSpPr/>
          <p:nvPr/>
        </p:nvGrpSpPr>
        <p:grpSpPr>
          <a:xfrm>
            <a:off x="10359231" y="9480727"/>
            <a:ext cx="4000941" cy="974549"/>
            <a:chOff x="14056678" y="9480726"/>
            <a:chExt cx="2844430" cy="721089"/>
          </a:xfrm>
        </p:grpSpPr>
        <p:sp>
          <p:nvSpPr>
            <p:cNvPr id="24" name="object 7">
              <a:extLst>
                <a:ext uri="{FF2B5EF4-FFF2-40B4-BE49-F238E27FC236}">
                  <a16:creationId xmlns:a16="http://schemas.microsoft.com/office/drawing/2014/main" id="{A6F6004E-5277-7B4F-80C0-D87EE3D2277F}"/>
                </a:ext>
              </a:extLst>
            </p:cNvPr>
            <p:cNvSpPr/>
            <p:nvPr/>
          </p:nvSpPr>
          <p:spPr>
            <a:xfrm>
              <a:off x="15034479" y="9752423"/>
              <a:ext cx="229870" cy="337185"/>
            </a:xfrm>
            <a:custGeom>
              <a:avLst/>
              <a:gdLst/>
              <a:ahLst/>
              <a:cxnLst/>
              <a:rect l="l" t="t" r="r" b="b"/>
              <a:pathLst>
                <a:path w="229869" h="337184">
                  <a:moveTo>
                    <a:pt x="7518" y="28177"/>
                  </a:moveTo>
                  <a:lnTo>
                    <a:pt x="6889" y="30690"/>
                  </a:lnTo>
                  <a:lnTo>
                    <a:pt x="6889" y="31946"/>
                  </a:lnTo>
                  <a:lnTo>
                    <a:pt x="10020" y="33810"/>
                  </a:lnTo>
                  <a:lnTo>
                    <a:pt x="16282" y="35695"/>
                  </a:lnTo>
                  <a:lnTo>
                    <a:pt x="29349" y="42792"/>
                  </a:lnTo>
                  <a:lnTo>
                    <a:pt x="36718" y="56756"/>
                  </a:lnTo>
                  <a:lnTo>
                    <a:pt x="39977" y="77879"/>
                  </a:lnTo>
                  <a:lnTo>
                    <a:pt x="40710" y="106457"/>
                  </a:lnTo>
                  <a:lnTo>
                    <a:pt x="40710" y="256138"/>
                  </a:lnTo>
                  <a:lnTo>
                    <a:pt x="34837" y="309761"/>
                  </a:lnTo>
                  <a:lnTo>
                    <a:pt x="2502" y="332544"/>
                  </a:lnTo>
                  <a:lnTo>
                    <a:pt x="0" y="333790"/>
                  </a:lnTo>
                  <a:lnTo>
                    <a:pt x="0" y="336303"/>
                  </a:lnTo>
                  <a:lnTo>
                    <a:pt x="2502" y="336921"/>
                  </a:lnTo>
                  <a:lnTo>
                    <a:pt x="5633" y="336921"/>
                  </a:lnTo>
                  <a:lnTo>
                    <a:pt x="27866" y="335984"/>
                  </a:lnTo>
                  <a:lnTo>
                    <a:pt x="48436" y="335340"/>
                  </a:lnTo>
                  <a:lnTo>
                    <a:pt x="72647" y="335047"/>
                  </a:lnTo>
                  <a:lnTo>
                    <a:pt x="147178" y="335047"/>
                  </a:lnTo>
                  <a:lnTo>
                    <a:pt x="147178" y="333790"/>
                  </a:lnTo>
                  <a:lnTo>
                    <a:pt x="145294" y="332544"/>
                  </a:lnTo>
                  <a:lnTo>
                    <a:pt x="140906" y="331288"/>
                  </a:lnTo>
                  <a:lnTo>
                    <a:pt x="121591" y="322452"/>
                  </a:lnTo>
                  <a:lnTo>
                    <a:pt x="110847" y="306160"/>
                  </a:lnTo>
                  <a:lnTo>
                    <a:pt x="106209" y="283645"/>
                  </a:lnTo>
                  <a:lnTo>
                    <a:pt x="105211" y="256138"/>
                  </a:lnTo>
                  <a:lnTo>
                    <a:pt x="105211" y="140906"/>
                  </a:lnTo>
                  <a:lnTo>
                    <a:pt x="109486" y="110233"/>
                  </a:lnTo>
                  <a:lnTo>
                    <a:pt x="119293" y="87672"/>
                  </a:lnTo>
                  <a:lnTo>
                    <a:pt x="101452" y="87672"/>
                  </a:lnTo>
                  <a:lnTo>
                    <a:pt x="101452" y="28805"/>
                  </a:lnTo>
                  <a:lnTo>
                    <a:pt x="15653" y="28805"/>
                  </a:lnTo>
                  <a:lnTo>
                    <a:pt x="7518" y="28177"/>
                  </a:lnTo>
                  <a:close/>
                </a:path>
                <a:path w="229869" h="337184">
                  <a:moveTo>
                    <a:pt x="147178" y="335047"/>
                  </a:moveTo>
                  <a:lnTo>
                    <a:pt x="72647" y="335047"/>
                  </a:lnTo>
                  <a:lnTo>
                    <a:pt x="97425" y="335340"/>
                  </a:lnTo>
                  <a:lnTo>
                    <a:pt x="142163" y="336921"/>
                  </a:lnTo>
                  <a:lnTo>
                    <a:pt x="147178" y="336921"/>
                  </a:lnTo>
                  <a:lnTo>
                    <a:pt x="147178" y="335047"/>
                  </a:lnTo>
                  <a:close/>
                </a:path>
                <a:path w="229869" h="337184">
                  <a:moveTo>
                    <a:pt x="229835" y="0"/>
                  </a:moveTo>
                  <a:lnTo>
                    <a:pt x="188571" y="5329"/>
                  </a:lnTo>
                  <a:lnTo>
                    <a:pt x="153353" y="23402"/>
                  </a:lnTo>
                  <a:lnTo>
                    <a:pt x="124595" y="51692"/>
                  </a:lnTo>
                  <a:lnTo>
                    <a:pt x="102708" y="87672"/>
                  </a:lnTo>
                  <a:lnTo>
                    <a:pt x="119293" y="87672"/>
                  </a:lnTo>
                  <a:lnTo>
                    <a:pt x="121569" y="82435"/>
                  </a:lnTo>
                  <a:lnTo>
                    <a:pt x="140347" y="62269"/>
                  </a:lnTo>
                  <a:lnTo>
                    <a:pt x="164707" y="54490"/>
                  </a:lnTo>
                  <a:lnTo>
                    <a:pt x="207618" y="54490"/>
                  </a:lnTo>
                  <a:lnTo>
                    <a:pt x="229835" y="0"/>
                  </a:lnTo>
                  <a:close/>
                </a:path>
                <a:path w="229869" h="337184">
                  <a:moveTo>
                    <a:pt x="207618" y="54490"/>
                  </a:moveTo>
                  <a:lnTo>
                    <a:pt x="164707" y="54490"/>
                  </a:lnTo>
                  <a:lnTo>
                    <a:pt x="174825" y="54910"/>
                  </a:lnTo>
                  <a:lnTo>
                    <a:pt x="185062" y="56445"/>
                  </a:lnTo>
                  <a:lnTo>
                    <a:pt x="194827" y="59508"/>
                  </a:lnTo>
                  <a:lnTo>
                    <a:pt x="203533" y="64511"/>
                  </a:lnTo>
                  <a:lnTo>
                    <a:pt x="207618" y="54490"/>
                  </a:lnTo>
                  <a:close/>
                </a:path>
                <a:path w="229869" h="337184">
                  <a:moveTo>
                    <a:pt x="101452" y="6889"/>
                  </a:moveTo>
                  <a:lnTo>
                    <a:pt x="81686" y="13376"/>
                  </a:lnTo>
                  <a:lnTo>
                    <a:pt x="61685" y="18865"/>
                  </a:lnTo>
                  <a:lnTo>
                    <a:pt x="41215" y="23534"/>
                  </a:lnTo>
                  <a:lnTo>
                    <a:pt x="20041" y="27559"/>
                  </a:lnTo>
                  <a:lnTo>
                    <a:pt x="15653" y="28805"/>
                  </a:lnTo>
                  <a:lnTo>
                    <a:pt x="101452" y="28805"/>
                  </a:lnTo>
                  <a:lnTo>
                    <a:pt x="101452" y="6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5" name="object 8">
              <a:extLst>
                <a:ext uri="{FF2B5EF4-FFF2-40B4-BE49-F238E27FC236}">
                  <a16:creationId xmlns:a16="http://schemas.microsoft.com/office/drawing/2014/main" id="{2347EEF2-1993-8445-8228-198F46BDA578}"/>
                </a:ext>
              </a:extLst>
            </p:cNvPr>
            <p:cNvSpPr/>
            <p:nvPr/>
          </p:nvSpPr>
          <p:spPr>
            <a:xfrm>
              <a:off x="15288744" y="9687915"/>
              <a:ext cx="180975" cy="400050"/>
            </a:xfrm>
            <a:custGeom>
              <a:avLst/>
              <a:gdLst/>
              <a:ahLst/>
              <a:cxnLst/>
              <a:rect l="l" t="t" r="r" b="b"/>
              <a:pathLst>
                <a:path w="180975" h="400050">
                  <a:moveTo>
                    <a:pt x="111473" y="109598"/>
                  </a:moveTo>
                  <a:lnTo>
                    <a:pt x="46961" y="109598"/>
                  </a:lnTo>
                  <a:lnTo>
                    <a:pt x="46961" y="353842"/>
                  </a:lnTo>
                  <a:lnTo>
                    <a:pt x="48606" y="369880"/>
                  </a:lnTo>
                  <a:lnTo>
                    <a:pt x="53540" y="382570"/>
                  </a:lnTo>
                  <a:lnTo>
                    <a:pt x="61760" y="392325"/>
                  </a:lnTo>
                  <a:lnTo>
                    <a:pt x="73264" y="399558"/>
                  </a:lnTo>
                  <a:lnTo>
                    <a:pt x="154686" y="399558"/>
                  </a:lnTo>
                  <a:lnTo>
                    <a:pt x="159063" y="398930"/>
                  </a:lnTo>
                  <a:lnTo>
                    <a:pt x="159063" y="395171"/>
                  </a:lnTo>
                  <a:lnTo>
                    <a:pt x="156560" y="394542"/>
                  </a:lnTo>
                  <a:lnTo>
                    <a:pt x="151545" y="392668"/>
                  </a:lnTo>
                  <a:lnTo>
                    <a:pt x="136833" y="385034"/>
                  </a:lnTo>
                  <a:lnTo>
                    <a:pt x="123997" y="368709"/>
                  </a:lnTo>
                  <a:lnTo>
                    <a:pt x="114917" y="338059"/>
                  </a:lnTo>
                  <a:lnTo>
                    <a:pt x="111473" y="287446"/>
                  </a:lnTo>
                  <a:lnTo>
                    <a:pt x="111473" y="109598"/>
                  </a:lnTo>
                  <a:close/>
                </a:path>
                <a:path w="180975" h="400050">
                  <a:moveTo>
                    <a:pt x="111473" y="0"/>
                  </a:moveTo>
                  <a:lnTo>
                    <a:pt x="105829" y="0"/>
                  </a:lnTo>
                  <a:lnTo>
                    <a:pt x="103326" y="1874"/>
                  </a:lnTo>
                  <a:lnTo>
                    <a:pt x="101452" y="6261"/>
                  </a:lnTo>
                  <a:lnTo>
                    <a:pt x="82800" y="38478"/>
                  </a:lnTo>
                  <a:lnTo>
                    <a:pt x="61682" y="63884"/>
                  </a:lnTo>
                  <a:lnTo>
                    <a:pt x="38214" y="82710"/>
                  </a:lnTo>
                  <a:lnTo>
                    <a:pt x="12512" y="95190"/>
                  </a:lnTo>
                  <a:lnTo>
                    <a:pt x="5005" y="98321"/>
                  </a:lnTo>
                  <a:lnTo>
                    <a:pt x="0" y="100834"/>
                  </a:lnTo>
                  <a:lnTo>
                    <a:pt x="0" y="107096"/>
                  </a:lnTo>
                  <a:lnTo>
                    <a:pt x="2502" y="109598"/>
                  </a:lnTo>
                  <a:lnTo>
                    <a:pt x="176591" y="109598"/>
                  </a:lnTo>
                  <a:lnTo>
                    <a:pt x="180978" y="89557"/>
                  </a:lnTo>
                  <a:lnTo>
                    <a:pt x="111473" y="89557"/>
                  </a:lnTo>
                  <a:lnTo>
                    <a:pt x="111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6" name="object 9">
              <a:extLst>
                <a:ext uri="{FF2B5EF4-FFF2-40B4-BE49-F238E27FC236}">
                  <a16:creationId xmlns:a16="http://schemas.microsoft.com/office/drawing/2014/main" id="{EA645CD1-BB11-1F4D-9A32-53616B671D75}"/>
                </a:ext>
              </a:extLst>
            </p:cNvPr>
            <p:cNvSpPr/>
            <p:nvPr/>
          </p:nvSpPr>
          <p:spPr>
            <a:xfrm>
              <a:off x="15516057" y="9633435"/>
              <a:ext cx="143510" cy="455930"/>
            </a:xfrm>
            <a:custGeom>
              <a:avLst/>
              <a:gdLst/>
              <a:ahLst/>
              <a:cxnLst/>
              <a:rect l="l" t="t" r="r" b="b"/>
              <a:pathLst>
                <a:path w="143509" h="455929">
                  <a:moveTo>
                    <a:pt x="103954" y="0"/>
                  </a:moveTo>
                  <a:lnTo>
                    <a:pt x="60829" y="10959"/>
                  </a:lnTo>
                  <a:lnTo>
                    <a:pt x="18166" y="20041"/>
                  </a:lnTo>
                  <a:lnTo>
                    <a:pt x="8764" y="21297"/>
                  </a:lnTo>
                  <a:lnTo>
                    <a:pt x="8764" y="26931"/>
                  </a:lnTo>
                  <a:lnTo>
                    <a:pt x="14407" y="28805"/>
                  </a:lnTo>
                  <a:lnTo>
                    <a:pt x="18166" y="29433"/>
                  </a:lnTo>
                  <a:lnTo>
                    <a:pt x="28097" y="33676"/>
                  </a:lnTo>
                  <a:lnTo>
                    <a:pt x="34680" y="42270"/>
                  </a:lnTo>
                  <a:lnTo>
                    <a:pt x="38329" y="56032"/>
                  </a:lnTo>
                  <a:lnTo>
                    <a:pt x="39454" y="75777"/>
                  </a:lnTo>
                  <a:lnTo>
                    <a:pt x="39454" y="375119"/>
                  </a:lnTo>
                  <a:lnTo>
                    <a:pt x="34525" y="422091"/>
                  </a:lnTo>
                  <a:lnTo>
                    <a:pt x="3759" y="450279"/>
                  </a:lnTo>
                  <a:lnTo>
                    <a:pt x="1256" y="451525"/>
                  </a:lnTo>
                  <a:lnTo>
                    <a:pt x="0" y="452771"/>
                  </a:lnTo>
                  <a:lnTo>
                    <a:pt x="0" y="455912"/>
                  </a:lnTo>
                  <a:lnTo>
                    <a:pt x="6261" y="455912"/>
                  </a:lnTo>
                  <a:lnTo>
                    <a:pt x="27792" y="454975"/>
                  </a:lnTo>
                  <a:lnTo>
                    <a:pt x="47567" y="454331"/>
                  </a:lnTo>
                  <a:lnTo>
                    <a:pt x="71390" y="454038"/>
                  </a:lnTo>
                  <a:lnTo>
                    <a:pt x="143419" y="454038"/>
                  </a:lnTo>
                  <a:lnTo>
                    <a:pt x="143419" y="452771"/>
                  </a:lnTo>
                  <a:lnTo>
                    <a:pt x="142163" y="451525"/>
                  </a:lnTo>
                  <a:lnTo>
                    <a:pt x="139660" y="450279"/>
                  </a:lnTo>
                  <a:lnTo>
                    <a:pt x="119813" y="439065"/>
                  </a:lnTo>
                  <a:lnTo>
                    <a:pt x="109124" y="423034"/>
                  </a:lnTo>
                  <a:lnTo>
                    <a:pt x="104777" y="401835"/>
                  </a:lnTo>
                  <a:lnTo>
                    <a:pt x="103954" y="375119"/>
                  </a:lnTo>
                  <a:lnTo>
                    <a:pt x="103954" y="0"/>
                  </a:lnTo>
                  <a:close/>
                </a:path>
                <a:path w="143509" h="455929">
                  <a:moveTo>
                    <a:pt x="143419" y="454038"/>
                  </a:moveTo>
                  <a:lnTo>
                    <a:pt x="71390" y="454038"/>
                  </a:lnTo>
                  <a:lnTo>
                    <a:pt x="101139" y="454331"/>
                  </a:lnTo>
                  <a:lnTo>
                    <a:pt x="121023" y="454975"/>
                  </a:lnTo>
                  <a:lnTo>
                    <a:pt x="137775" y="455912"/>
                  </a:lnTo>
                  <a:lnTo>
                    <a:pt x="140278" y="455912"/>
                  </a:lnTo>
                  <a:lnTo>
                    <a:pt x="143419" y="455295"/>
                  </a:lnTo>
                  <a:lnTo>
                    <a:pt x="143419" y="4540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7" name="object 10">
              <a:extLst>
                <a:ext uri="{FF2B5EF4-FFF2-40B4-BE49-F238E27FC236}">
                  <a16:creationId xmlns:a16="http://schemas.microsoft.com/office/drawing/2014/main" id="{F388FD3B-DA59-7D48-AB0C-8575F452DADF}"/>
                </a:ext>
              </a:extLst>
            </p:cNvPr>
            <p:cNvSpPr/>
            <p:nvPr/>
          </p:nvSpPr>
          <p:spPr>
            <a:xfrm>
              <a:off x="15695175" y="9752414"/>
              <a:ext cx="340360" cy="344805"/>
            </a:xfrm>
            <a:custGeom>
              <a:avLst/>
              <a:gdLst/>
              <a:ahLst/>
              <a:cxnLst/>
              <a:rect l="l" t="t" r="r" b="b"/>
              <a:pathLst>
                <a:path w="340359" h="344804">
                  <a:moveTo>
                    <a:pt x="239065" y="11905"/>
                  </a:moveTo>
                  <a:lnTo>
                    <a:pt x="155304" y="11905"/>
                  </a:lnTo>
                  <a:lnTo>
                    <a:pt x="196277" y="19498"/>
                  </a:lnTo>
                  <a:lnTo>
                    <a:pt x="224745" y="40713"/>
                  </a:lnTo>
                  <a:lnTo>
                    <a:pt x="241353" y="73201"/>
                  </a:lnTo>
                  <a:lnTo>
                    <a:pt x="246746" y="114614"/>
                  </a:lnTo>
                  <a:lnTo>
                    <a:pt x="246746" y="135273"/>
                  </a:lnTo>
                  <a:lnTo>
                    <a:pt x="211040" y="135273"/>
                  </a:lnTo>
                  <a:lnTo>
                    <a:pt x="172579" y="136409"/>
                  </a:lnTo>
                  <a:lnTo>
                    <a:pt x="127105" y="141234"/>
                  </a:lnTo>
                  <a:lnTo>
                    <a:pt x="80865" y="151869"/>
                  </a:lnTo>
                  <a:lnTo>
                    <a:pt x="40103" y="170438"/>
                  </a:lnTo>
                  <a:lnTo>
                    <a:pt x="11066" y="199063"/>
                  </a:lnTo>
                  <a:lnTo>
                    <a:pt x="0" y="239867"/>
                  </a:lnTo>
                  <a:lnTo>
                    <a:pt x="11488" y="287646"/>
                  </a:lnTo>
                  <a:lnTo>
                    <a:pt x="41646" y="320104"/>
                  </a:lnTo>
                  <a:lnTo>
                    <a:pt x="84014" y="338588"/>
                  </a:lnTo>
                  <a:lnTo>
                    <a:pt x="132132" y="344450"/>
                  </a:lnTo>
                  <a:lnTo>
                    <a:pt x="170054" y="340135"/>
                  </a:lnTo>
                  <a:lnTo>
                    <a:pt x="196955" y="328785"/>
                  </a:lnTo>
                  <a:lnTo>
                    <a:pt x="150299" y="328785"/>
                  </a:lnTo>
                  <a:lnTo>
                    <a:pt x="119408" y="322886"/>
                  </a:lnTo>
                  <a:lnTo>
                    <a:pt x="94795" y="306480"/>
                  </a:lnTo>
                  <a:lnTo>
                    <a:pt x="78519" y="281501"/>
                  </a:lnTo>
                  <a:lnTo>
                    <a:pt x="72636" y="249887"/>
                  </a:lnTo>
                  <a:lnTo>
                    <a:pt x="84555" y="198964"/>
                  </a:lnTo>
                  <a:lnTo>
                    <a:pt x="115849" y="167532"/>
                  </a:lnTo>
                  <a:lnTo>
                    <a:pt x="159827" y="151601"/>
                  </a:lnTo>
                  <a:lnTo>
                    <a:pt x="209794" y="147178"/>
                  </a:lnTo>
                  <a:lnTo>
                    <a:pt x="311247" y="147178"/>
                  </a:lnTo>
                  <a:lnTo>
                    <a:pt x="311247" y="104593"/>
                  </a:lnTo>
                  <a:lnTo>
                    <a:pt x="302859" y="63415"/>
                  </a:lnTo>
                  <a:lnTo>
                    <a:pt x="280221" y="33688"/>
                  </a:lnTo>
                  <a:lnTo>
                    <a:pt x="247123" y="14091"/>
                  </a:lnTo>
                  <a:lnTo>
                    <a:pt x="239065" y="11905"/>
                  </a:lnTo>
                  <a:close/>
                </a:path>
                <a:path w="340359" h="344804">
                  <a:moveTo>
                    <a:pt x="311247" y="271174"/>
                  </a:moveTo>
                  <a:lnTo>
                    <a:pt x="249248" y="271174"/>
                  </a:lnTo>
                  <a:lnTo>
                    <a:pt x="250902" y="287646"/>
                  </a:lnTo>
                  <a:lnTo>
                    <a:pt x="253942" y="303815"/>
                  </a:lnTo>
                  <a:lnTo>
                    <a:pt x="258404" y="319698"/>
                  </a:lnTo>
                  <a:lnTo>
                    <a:pt x="264274" y="335057"/>
                  </a:lnTo>
                  <a:lnTo>
                    <a:pt x="336293" y="335057"/>
                  </a:lnTo>
                  <a:lnTo>
                    <a:pt x="340052" y="334429"/>
                  </a:lnTo>
                  <a:lnTo>
                    <a:pt x="340052" y="330670"/>
                  </a:lnTo>
                  <a:lnTo>
                    <a:pt x="337549" y="330670"/>
                  </a:lnTo>
                  <a:lnTo>
                    <a:pt x="333790" y="328785"/>
                  </a:lnTo>
                  <a:lnTo>
                    <a:pt x="322078" y="320459"/>
                  </a:lnTo>
                  <a:lnTo>
                    <a:pt x="315239" y="309138"/>
                  </a:lnTo>
                  <a:lnTo>
                    <a:pt x="312039" y="295589"/>
                  </a:lnTo>
                  <a:lnTo>
                    <a:pt x="311345" y="282444"/>
                  </a:lnTo>
                  <a:lnTo>
                    <a:pt x="311247" y="271174"/>
                  </a:lnTo>
                  <a:close/>
                </a:path>
                <a:path w="340359" h="344804">
                  <a:moveTo>
                    <a:pt x="311247" y="147178"/>
                  </a:moveTo>
                  <a:lnTo>
                    <a:pt x="246746" y="147178"/>
                  </a:lnTo>
                  <a:lnTo>
                    <a:pt x="246746" y="191009"/>
                  </a:lnTo>
                  <a:lnTo>
                    <a:pt x="242069" y="237902"/>
                  </a:lnTo>
                  <a:lnTo>
                    <a:pt x="226236" y="282444"/>
                  </a:lnTo>
                  <a:lnTo>
                    <a:pt x="196547" y="315713"/>
                  </a:lnTo>
                  <a:lnTo>
                    <a:pt x="150299" y="328785"/>
                  </a:lnTo>
                  <a:lnTo>
                    <a:pt x="196955" y="328785"/>
                  </a:lnTo>
                  <a:lnTo>
                    <a:pt x="201575" y="326836"/>
                  </a:lnTo>
                  <a:lnTo>
                    <a:pt x="227338" y="304026"/>
                  </a:lnTo>
                  <a:lnTo>
                    <a:pt x="247992" y="271174"/>
                  </a:lnTo>
                  <a:lnTo>
                    <a:pt x="311247" y="271174"/>
                  </a:lnTo>
                  <a:lnTo>
                    <a:pt x="311247" y="147178"/>
                  </a:lnTo>
                  <a:close/>
                </a:path>
                <a:path w="340359" h="344804">
                  <a:moveTo>
                    <a:pt x="164696" y="0"/>
                  </a:moveTo>
                  <a:lnTo>
                    <a:pt x="125316" y="1107"/>
                  </a:lnTo>
                  <a:lnTo>
                    <a:pt x="89160" y="5563"/>
                  </a:lnTo>
                  <a:lnTo>
                    <a:pt x="53824" y="15067"/>
                  </a:lnTo>
                  <a:lnTo>
                    <a:pt x="16900" y="31318"/>
                  </a:lnTo>
                  <a:lnTo>
                    <a:pt x="33182" y="87683"/>
                  </a:lnTo>
                  <a:lnTo>
                    <a:pt x="34438" y="91442"/>
                  </a:lnTo>
                  <a:lnTo>
                    <a:pt x="35066" y="94573"/>
                  </a:lnTo>
                  <a:lnTo>
                    <a:pt x="37569" y="94573"/>
                  </a:lnTo>
                  <a:lnTo>
                    <a:pt x="38826" y="89557"/>
                  </a:lnTo>
                  <a:lnTo>
                    <a:pt x="41328" y="83924"/>
                  </a:lnTo>
                  <a:lnTo>
                    <a:pt x="60546" y="49422"/>
                  </a:lnTo>
                  <a:lnTo>
                    <a:pt x="85166" y="27249"/>
                  </a:lnTo>
                  <a:lnTo>
                    <a:pt x="116361" y="15408"/>
                  </a:lnTo>
                  <a:lnTo>
                    <a:pt x="155304" y="11905"/>
                  </a:lnTo>
                  <a:lnTo>
                    <a:pt x="239065" y="11905"/>
                  </a:lnTo>
                  <a:lnTo>
                    <a:pt x="207351" y="3302"/>
                  </a:lnTo>
                  <a:lnTo>
                    <a:pt x="1646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8" name="object 11">
              <a:extLst>
                <a:ext uri="{FF2B5EF4-FFF2-40B4-BE49-F238E27FC236}">
                  <a16:creationId xmlns:a16="http://schemas.microsoft.com/office/drawing/2014/main" id="{6BB3FDA4-E27F-6848-A7F6-075FC8F2AEA8}"/>
                </a:ext>
              </a:extLst>
            </p:cNvPr>
            <p:cNvSpPr/>
            <p:nvPr/>
          </p:nvSpPr>
          <p:spPr>
            <a:xfrm>
              <a:off x="16078435" y="9752416"/>
              <a:ext cx="394335" cy="337185"/>
            </a:xfrm>
            <a:custGeom>
              <a:avLst/>
              <a:gdLst/>
              <a:ahLst/>
              <a:cxnLst/>
              <a:rect l="l" t="t" r="r" b="b"/>
              <a:pathLst>
                <a:path w="394334" h="337184">
                  <a:moveTo>
                    <a:pt x="98321" y="6889"/>
                  </a:moveTo>
                  <a:lnTo>
                    <a:pt x="61451" y="16911"/>
                  </a:lnTo>
                  <a:lnTo>
                    <a:pt x="19413" y="25056"/>
                  </a:lnTo>
                  <a:lnTo>
                    <a:pt x="11894" y="26313"/>
                  </a:lnTo>
                  <a:lnTo>
                    <a:pt x="7507" y="26313"/>
                  </a:lnTo>
                  <a:lnTo>
                    <a:pt x="7507" y="29433"/>
                  </a:lnTo>
                  <a:lnTo>
                    <a:pt x="36319" y="56368"/>
                  </a:lnTo>
                  <a:lnTo>
                    <a:pt x="40700" y="100834"/>
                  </a:lnTo>
                  <a:lnTo>
                    <a:pt x="40700" y="256138"/>
                  </a:lnTo>
                  <a:lnTo>
                    <a:pt x="35535" y="306005"/>
                  </a:lnTo>
                  <a:lnTo>
                    <a:pt x="2502" y="330670"/>
                  </a:lnTo>
                  <a:lnTo>
                    <a:pt x="0" y="331927"/>
                  </a:lnTo>
                  <a:lnTo>
                    <a:pt x="0" y="336314"/>
                  </a:lnTo>
                  <a:lnTo>
                    <a:pt x="1874" y="336932"/>
                  </a:lnTo>
                  <a:lnTo>
                    <a:pt x="5633" y="336932"/>
                  </a:lnTo>
                  <a:lnTo>
                    <a:pt x="28102" y="335995"/>
                  </a:lnTo>
                  <a:lnTo>
                    <a:pt x="48524" y="335350"/>
                  </a:lnTo>
                  <a:lnTo>
                    <a:pt x="72647" y="335057"/>
                  </a:lnTo>
                  <a:lnTo>
                    <a:pt x="142152" y="335057"/>
                  </a:lnTo>
                  <a:lnTo>
                    <a:pt x="142152" y="331927"/>
                  </a:lnTo>
                  <a:lnTo>
                    <a:pt x="139650" y="330670"/>
                  </a:lnTo>
                  <a:lnTo>
                    <a:pt x="135273" y="330042"/>
                  </a:lnTo>
                  <a:lnTo>
                    <a:pt x="118684" y="321927"/>
                  </a:lnTo>
                  <a:lnTo>
                    <a:pt x="109672" y="306005"/>
                  </a:lnTo>
                  <a:lnTo>
                    <a:pt x="105944" y="283625"/>
                  </a:lnTo>
                  <a:lnTo>
                    <a:pt x="105211" y="256138"/>
                  </a:lnTo>
                  <a:lnTo>
                    <a:pt x="105211" y="179743"/>
                  </a:lnTo>
                  <a:lnTo>
                    <a:pt x="108347" y="129011"/>
                  </a:lnTo>
                  <a:lnTo>
                    <a:pt x="115622" y="97075"/>
                  </a:lnTo>
                  <a:lnTo>
                    <a:pt x="98321" y="97075"/>
                  </a:lnTo>
                  <a:lnTo>
                    <a:pt x="98321" y="6889"/>
                  </a:lnTo>
                  <a:close/>
                </a:path>
                <a:path w="394334" h="337184">
                  <a:moveTo>
                    <a:pt x="142152" y="335057"/>
                  </a:moveTo>
                  <a:lnTo>
                    <a:pt x="72647" y="335057"/>
                  </a:lnTo>
                  <a:lnTo>
                    <a:pt x="96273" y="335350"/>
                  </a:lnTo>
                  <a:lnTo>
                    <a:pt x="115616" y="335995"/>
                  </a:lnTo>
                  <a:lnTo>
                    <a:pt x="136519" y="336932"/>
                  </a:lnTo>
                  <a:lnTo>
                    <a:pt x="140278" y="336932"/>
                  </a:lnTo>
                  <a:lnTo>
                    <a:pt x="142152" y="336314"/>
                  </a:lnTo>
                  <a:lnTo>
                    <a:pt x="142152" y="335057"/>
                  </a:lnTo>
                  <a:close/>
                </a:path>
                <a:path w="394334" h="337184">
                  <a:moveTo>
                    <a:pt x="295753" y="15653"/>
                  </a:moveTo>
                  <a:lnTo>
                    <a:pt x="204161" y="15653"/>
                  </a:lnTo>
                  <a:lnTo>
                    <a:pt x="246545" y="26144"/>
                  </a:lnTo>
                  <a:lnTo>
                    <a:pt x="275076" y="53546"/>
                  </a:lnTo>
                  <a:lnTo>
                    <a:pt x="291162" y="91752"/>
                  </a:lnTo>
                  <a:lnTo>
                    <a:pt x="296210" y="134655"/>
                  </a:lnTo>
                  <a:lnTo>
                    <a:pt x="296210" y="256138"/>
                  </a:lnTo>
                  <a:lnTo>
                    <a:pt x="287759" y="313681"/>
                  </a:lnTo>
                  <a:lnTo>
                    <a:pt x="258013" y="331927"/>
                  </a:lnTo>
                  <a:lnTo>
                    <a:pt x="256756" y="333790"/>
                  </a:lnTo>
                  <a:lnTo>
                    <a:pt x="256756" y="336932"/>
                  </a:lnTo>
                  <a:lnTo>
                    <a:pt x="263646" y="336932"/>
                  </a:lnTo>
                  <a:lnTo>
                    <a:pt x="272406" y="336639"/>
                  </a:lnTo>
                  <a:lnTo>
                    <a:pt x="286274" y="335995"/>
                  </a:lnTo>
                  <a:lnTo>
                    <a:pt x="304955" y="335350"/>
                  </a:lnTo>
                  <a:lnTo>
                    <a:pt x="328157" y="335057"/>
                  </a:lnTo>
                  <a:lnTo>
                    <a:pt x="393914" y="335057"/>
                  </a:lnTo>
                  <a:lnTo>
                    <a:pt x="393914" y="333790"/>
                  </a:lnTo>
                  <a:lnTo>
                    <a:pt x="390155" y="331927"/>
                  </a:lnTo>
                  <a:lnTo>
                    <a:pt x="385768" y="330670"/>
                  </a:lnTo>
                  <a:lnTo>
                    <a:pt x="374019" y="324745"/>
                  </a:lnTo>
                  <a:lnTo>
                    <a:pt x="365969" y="313363"/>
                  </a:lnTo>
                  <a:lnTo>
                    <a:pt x="361556" y="292002"/>
                  </a:lnTo>
                  <a:lnTo>
                    <a:pt x="360722" y="256138"/>
                  </a:lnTo>
                  <a:lnTo>
                    <a:pt x="360636" y="134655"/>
                  </a:lnTo>
                  <a:lnTo>
                    <a:pt x="353461" y="82970"/>
                  </a:lnTo>
                  <a:lnTo>
                    <a:pt x="333605" y="44643"/>
                  </a:lnTo>
                  <a:lnTo>
                    <a:pt x="304041" y="18940"/>
                  </a:lnTo>
                  <a:lnTo>
                    <a:pt x="295753" y="15653"/>
                  </a:lnTo>
                  <a:close/>
                </a:path>
                <a:path w="394334" h="337184">
                  <a:moveTo>
                    <a:pt x="393914" y="335057"/>
                  </a:moveTo>
                  <a:lnTo>
                    <a:pt x="328157" y="335057"/>
                  </a:lnTo>
                  <a:lnTo>
                    <a:pt x="350699" y="335350"/>
                  </a:lnTo>
                  <a:lnTo>
                    <a:pt x="367138" y="335995"/>
                  </a:lnTo>
                  <a:lnTo>
                    <a:pt x="378177" y="336639"/>
                  </a:lnTo>
                  <a:lnTo>
                    <a:pt x="384522" y="336932"/>
                  </a:lnTo>
                  <a:lnTo>
                    <a:pt x="393914" y="336932"/>
                  </a:lnTo>
                  <a:lnTo>
                    <a:pt x="393914" y="335057"/>
                  </a:lnTo>
                  <a:close/>
                </a:path>
                <a:path w="394334" h="337184">
                  <a:moveTo>
                    <a:pt x="227333" y="0"/>
                  </a:moveTo>
                  <a:lnTo>
                    <a:pt x="174520" y="7682"/>
                  </a:lnTo>
                  <a:lnTo>
                    <a:pt x="137853" y="28575"/>
                  </a:lnTo>
                  <a:lnTo>
                    <a:pt x="113984" y="59449"/>
                  </a:lnTo>
                  <a:lnTo>
                    <a:pt x="99567" y="97075"/>
                  </a:lnTo>
                  <a:lnTo>
                    <a:pt x="115622" y="97075"/>
                  </a:lnTo>
                  <a:lnTo>
                    <a:pt x="118576" y="84109"/>
                  </a:lnTo>
                  <a:lnTo>
                    <a:pt x="137133" y="48163"/>
                  </a:lnTo>
                  <a:lnTo>
                    <a:pt x="165250" y="24302"/>
                  </a:lnTo>
                  <a:lnTo>
                    <a:pt x="204161" y="15653"/>
                  </a:lnTo>
                  <a:lnTo>
                    <a:pt x="295753" y="15653"/>
                  </a:lnTo>
                  <a:lnTo>
                    <a:pt x="267654" y="4509"/>
                  </a:lnTo>
                  <a:lnTo>
                    <a:pt x="227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9" name="object 12">
              <a:extLst>
                <a:ext uri="{FF2B5EF4-FFF2-40B4-BE49-F238E27FC236}">
                  <a16:creationId xmlns:a16="http://schemas.microsoft.com/office/drawing/2014/main" id="{B40FA669-D6AE-8248-A379-78E8719B7274}"/>
                </a:ext>
              </a:extLst>
            </p:cNvPr>
            <p:cNvSpPr/>
            <p:nvPr/>
          </p:nvSpPr>
          <p:spPr>
            <a:xfrm>
              <a:off x="16508043" y="9480726"/>
              <a:ext cx="393065" cy="616585"/>
            </a:xfrm>
            <a:custGeom>
              <a:avLst/>
              <a:gdLst/>
              <a:ahLst/>
              <a:cxnLst/>
              <a:rect l="l" t="t" r="r" b="b"/>
              <a:pathLst>
                <a:path w="393065" h="616584">
                  <a:moveTo>
                    <a:pt x="161576" y="271698"/>
                  </a:moveTo>
                  <a:lnTo>
                    <a:pt x="117856" y="278279"/>
                  </a:lnTo>
                  <a:lnTo>
                    <a:pt x="79045" y="296584"/>
                  </a:lnTo>
                  <a:lnTo>
                    <a:pt x="46497" y="324457"/>
                  </a:lnTo>
                  <a:lnTo>
                    <a:pt x="21569" y="359740"/>
                  </a:lnTo>
                  <a:lnTo>
                    <a:pt x="5618" y="400278"/>
                  </a:lnTo>
                  <a:lnTo>
                    <a:pt x="0" y="443913"/>
                  </a:lnTo>
                  <a:lnTo>
                    <a:pt x="5879" y="493202"/>
                  </a:lnTo>
                  <a:lnTo>
                    <a:pt x="22404" y="535324"/>
                  </a:lnTo>
                  <a:lnTo>
                    <a:pt x="47906" y="569480"/>
                  </a:lnTo>
                  <a:lnTo>
                    <a:pt x="80715" y="594867"/>
                  </a:lnTo>
                  <a:lnTo>
                    <a:pt x="119162" y="610687"/>
                  </a:lnTo>
                  <a:lnTo>
                    <a:pt x="161576" y="616138"/>
                  </a:lnTo>
                  <a:lnTo>
                    <a:pt x="204685" y="610872"/>
                  </a:lnTo>
                  <a:lnTo>
                    <a:pt x="229320" y="600473"/>
                  </a:lnTo>
                  <a:lnTo>
                    <a:pt x="182235" y="600473"/>
                  </a:lnTo>
                  <a:lnTo>
                    <a:pt x="154966" y="596817"/>
                  </a:lnTo>
                  <a:lnTo>
                    <a:pt x="125802" y="583243"/>
                  </a:lnTo>
                  <a:lnTo>
                    <a:pt x="99312" y="555841"/>
                  </a:lnTo>
                  <a:lnTo>
                    <a:pt x="80067" y="510701"/>
                  </a:lnTo>
                  <a:lnTo>
                    <a:pt x="72636" y="443913"/>
                  </a:lnTo>
                  <a:lnTo>
                    <a:pt x="80067" y="377133"/>
                  </a:lnTo>
                  <a:lnTo>
                    <a:pt x="99312" y="331994"/>
                  </a:lnTo>
                  <a:lnTo>
                    <a:pt x="125802" y="304588"/>
                  </a:lnTo>
                  <a:lnTo>
                    <a:pt x="154966" y="291010"/>
                  </a:lnTo>
                  <a:lnTo>
                    <a:pt x="182235" y="287352"/>
                  </a:lnTo>
                  <a:lnTo>
                    <a:pt x="238233" y="287352"/>
                  </a:lnTo>
                  <a:lnTo>
                    <a:pt x="235234" y="285631"/>
                  </a:lnTo>
                  <a:lnTo>
                    <a:pt x="200606" y="275260"/>
                  </a:lnTo>
                  <a:lnTo>
                    <a:pt x="161576" y="271698"/>
                  </a:lnTo>
                  <a:close/>
                </a:path>
                <a:path w="393065" h="616584">
                  <a:moveTo>
                    <a:pt x="354945" y="544119"/>
                  </a:moveTo>
                  <a:lnTo>
                    <a:pt x="289949" y="544119"/>
                  </a:lnTo>
                  <a:lnTo>
                    <a:pt x="292527" y="557338"/>
                  </a:lnTo>
                  <a:lnTo>
                    <a:pt x="295981" y="572849"/>
                  </a:lnTo>
                  <a:lnTo>
                    <a:pt x="300961" y="589651"/>
                  </a:lnTo>
                  <a:lnTo>
                    <a:pt x="308116" y="606745"/>
                  </a:lnTo>
                  <a:lnTo>
                    <a:pt x="389527" y="606745"/>
                  </a:lnTo>
                  <a:lnTo>
                    <a:pt x="392658" y="606117"/>
                  </a:lnTo>
                  <a:lnTo>
                    <a:pt x="392658" y="602986"/>
                  </a:lnTo>
                  <a:lnTo>
                    <a:pt x="390773" y="601730"/>
                  </a:lnTo>
                  <a:lnTo>
                    <a:pt x="388270" y="601102"/>
                  </a:lnTo>
                  <a:lnTo>
                    <a:pt x="373839" y="593383"/>
                  </a:lnTo>
                  <a:lnTo>
                    <a:pt x="363928" y="580674"/>
                  </a:lnTo>
                  <a:lnTo>
                    <a:pt x="357893" y="564559"/>
                  </a:lnTo>
                  <a:lnTo>
                    <a:pt x="355088" y="546622"/>
                  </a:lnTo>
                  <a:lnTo>
                    <a:pt x="354945" y="544119"/>
                  </a:lnTo>
                  <a:close/>
                </a:path>
                <a:path w="393065" h="616584">
                  <a:moveTo>
                    <a:pt x="238233" y="287352"/>
                  </a:moveTo>
                  <a:lnTo>
                    <a:pt x="182235" y="287352"/>
                  </a:lnTo>
                  <a:lnTo>
                    <a:pt x="209201" y="291010"/>
                  </a:lnTo>
                  <a:lnTo>
                    <a:pt x="238179" y="304588"/>
                  </a:lnTo>
                  <a:lnTo>
                    <a:pt x="264572" y="331994"/>
                  </a:lnTo>
                  <a:lnTo>
                    <a:pt x="283781" y="377133"/>
                  </a:lnTo>
                  <a:lnTo>
                    <a:pt x="291205" y="443913"/>
                  </a:lnTo>
                  <a:lnTo>
                    <a:pt x="283781" y="504927"/>
                  </a:lnTo>
                  <a:lnTo>
                    <a:pt x="264572" y="549345"/>
                  </a:lnTo>
                  <a:lnTo>
                    <a:pt x="238179" y="578913"/>
                  </a:lnTo>
                  <a:lnTo>
                    <a:pt x="209201" y="595374"/>
                  </a:lnTo>
                  <a:lnTo>
                    <a:pt x="182235" y="600473"/>
                  </a:lnTo>
                  <a:lnTo>
                    <a:pt x="229320" y="600473"/>
                  </a:lnTo>
                  <a:lnTo>
                    <a:pt x="239695" y="596094"/>
                  </a:lnTo>
                  <a:lnTo>
                    <a:pt x="267427" y="573333"/>
                  </a:lnTo>
                  <a:lnTo>
                    <a:pt x="288703" y="544119"/>
                  </a:lnTo>
                  <a:lnTo>
                    <a:pt x="354945" y="544119"/>
                  </a:lnTo>
                  <a:lnTo>
                    <a:pt x="353635" y="521150"/>
                  </a:lnTo>
                  <a:lnTo>
                    <a:pt x="352889" y="495503"/>
                  </a:lnTo>
                  <a:lnTo>
                    <a:pt x="352614" y="469738"/>
                  </a:lnTo>
                  <a:lnTo>
                    <a:pt x="352575" y="324922"/>
                  </a:lnTo>
                  <a:lnTo>
                    <a:pt x="286818" y="324922"/>
                  </a:lnTo>
                  <a:lnTo>
                    <a:pt x="264344" y="302342"/>
                  </a:lnTo>
                  <a:lnTo>
                    <a:pt x="238233" y="287352"/>
                  </a:lnTo>
                  <a:close/>
                </a:path>
                <a:path w="393065" h="616584">
                  <a:moveTo>
                    <a:pt x="352575" y="0"/>
                  </a:moveTo>
                  <a:lnTo>
                    <a:pt x="309440" y="10959"/>
                  </a:lnTo>
                  <a:lnTo>
                    <a:pt x="266777" y="20041"/>
                  </a:lnTo>
                  <a:lnTo>
                    <a:pt x="255510" y="21297"/>
                  </a:lnTo>
                  <a:lnTo>
                    <a:pt x="255510" y="25674"/>
                  </a:lnTo>
                  <a:lnTo>
                    <a:pt x="287693" y="59435"/>
                  </a:lnTo>
                  <a:lnTo>
                    <a:pt x="288074" y="75777"/>
                  </a:lnTo>
                  <a:lnTo>
                    <a:pt x="288074" y="324922"/>
                  </a:lnTo>
                  <a:lnTo>
                    <a:pt x="352575" y="324922"/>
                  </a:lnTo>
                  <a:lnTo>
                    <a:pt x="352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0" name="object 13">
              <a:extLst>
                <a:ext uri="{FF2B5EF4-FFF2-40B4-BE49-F238E27FC236}">
                  <a16:creationId xmlns:a16="http://schemas.microsoft.com/office/drawing/2014/main" id="{9F9C7622-F03C-D147-A71D-F9B54561D611}"/>
                </a:ext>
              </a:extLst>
            </p:cNvPr>
            <p:cNvSpPr/>
            <p:nvPr/>
          </p:nvSpPr>
          <p:spPr>
            <a:xfrm>
              <a:off x="15825144" y="9510781"/>
              <a:ext cx="161513" cy="1774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1" name="object 14">
              <a:extLst>
                <a:ext uri="{FF2B5EF4-FFF2-40B4-BE49-F238E27FC236}">
                  <a16:creationId xmlns:a16="http://schemas.microsoft.com/office/drawing/2014/main" id="{932EB1D2-1F28-884F-8A61-0EF4FEC42251}"/>
                </a:ext>
              </a:extLst>
            </p:cNvPr>
            <p:cNvSpPr/>
            <p:nvPr/>
          </p:nvSpPr>
          <p:spPr>
            <a:xfrm>
              <a:off x="16009628" y="9514960"/>
              <a:ext cx="190500" cy="173355"/>
            </a:xfrm>
            <a:custGeom>
              <a:avLst/>
              <a:gdLst/>
              <a:ahLst/>
              <a:cxnLst/>
              <a:rect l="l" t="t" r="r" b="b"/>
              <a:pathLst>
                <a:path w="190500" h="173354">
                  <a:moveTo>
                    <a:pt x="8083" y="0"/>
                  </a:moveTo>
                  <a:lnTo>
                    <a:pt x="1560" y="0"/>
                  </a:lnTo>
                  <a:lnTo>
                    <a:pt x="0" y="261"/>
                  </a:lnTo>
                  <a:lnTo>
                    <a:pt x="0" y="1308"/>
                  </a:lnTo>
                  <a:lnTo>
                    <a:pt x="1298" y="2083"/>
                  </a:lnTo>
                  <a:lnTo>
                    <a:pt x="2607" y="2617"/>
                  </a:lnTo>
                  <a:lnTo>
                    <a:pt x="10952" y="4690"/>
                  </a:lnTo>
                  <a:lnTo>
                    <a:pt x="13821" y="13308"/>
                  </a:lnTo>
                  <a:lnTo>
                    <a:pt x="13821" y="117169"/>
                  </a:lnTo>
                  <a:lnTo>
                    <a:pt x="20806" y="145856"/>
                  </a:lnTo>
                  <a:lnTo>
                    <a:pt x="39166" y="162924"/>
                  </a:lnTo>
                  <a:lnTo>
                    <a:pt x="65010" y="171138"/>
                  </a:lnTo>
                  <a:lnTo>
                    <a:pt x="94447" y="173261"/>
                  </a:lnTo>
                  <a:lnTo>
                    <a:pt x="127234" y="169173"/>
                  </a:lnTo>
                  <a:lnTo>
                    <a:pt x="131623" y="166738"/>
                  </a:lnTo>
                  <a:lnTo>
                    <a:pt x="99672" y="166738"/>
                  </a:lnTo>
                  <a:lnTo>
                    <a:pt x="77559" y="163539"/>
                  </a:lnTo>
                  <a:lnTo>
                    <a:pt x="59945" y="154054"/>
                  </a:lnTo>
                  <a:lnTo>
                    <a:pt x="48300" y="138453"/>
                  </a:lnTo>
                  <a:lnTo>
                    <a:pt x="44144" y="117169"/>
                  </a:lnTo>
                  <a:lnTo>
                    <a:pt x="44092" y="13308"/>
                  </a:lnTo>
                  <a:lnTo>
                    <a:pt x="46961" y="4690"/>
                  </a:lnTo>
                  <a:lnTo>
                    <a:pt x="55307" y="2617"/>
                  </a:lnTo>
                  <a:lnTo>
                    <a:pt x="56616" y="2083"/>
                  </a:lnTo>
                  <a:lnTo>
                    <a:pt x="57914" y="1308"/>
                  </a:lnTo>
                  <a:lnTo>
                    <a:pt x="57914" y="1047"/>
                  </a:lnTo>
                  <a:lnTo>
                    <a:pt x="20606" y="1047"/>
                  </a:lnTo>
                  <a:lnTo>
                    <a:pt x="8083" y="0"/>
                  </a:lnTo>
                  <a:close/>
                </a:path>
                <a:path w="190500" h="173354">
                  <a:moveTo>
                    <a:pt x="150037" y="0"/>
                  </a:moveTo>
                  <a:lnTo>
                    <a:pt x="141943" y="0"/>
                  </a:lnTo>
                  <a:lnTo>
                    <a:pt x="140644" y="261"/>
                  </a:lnTo>
                  <a:lnTo>
                    <a:pt x="140644" y="1821"/>
                  </a:lnTo>
                  <a:lnTo>
                    <a:pt x="142466" y="2869"/>
                  </a:lnTo>
                  <a:lnTo>
                    <a:pt x="144027" y="3654"/>
                  </a:lnTo>
                  <a:lnTo>
                    <a:pt x="151314" y="9111"/>
                  </a:lnTo>
                  <a:lnTo>
                    <a:pt x="156914" y="17744"/>
                  </a:lnTo>
                  <a:lnTo>
                    <a:pt x="160506" y="30289"/>
                  </a:lnTo>
                  <a:lnTo>
                    <a:pt x="161775" y="47485"/>
                  </a:lnTo>
                  <a:lnTo>
                    <a:pt x="161775" y="102028"/>
                  </a:lnTo>
                  <a:lnTo>
                    <a:pt x="158163" y="130961"/>
                  </a:lnTo>
                  <a:lnTo>
                    <a:pt x="146968" y="151114"/>
                  </a:lnTo>
                  <a:lnTo>
                    <a:pt x="127650" y="162901"/>
                  </a:lnTo>
                  <a:lnTo>
                    <a:pt x="99672" y="166738"/>
                  </a:lnTo>
                  <a:lnTo>
                    <a:pt x="131623" y="166738"/>
                  </a:lnTo>
                  <a:lnTo>
                    <a:pt x="150259" y="156400"/>
                  </a:lnTo>
                  <a:lnTo>
                    <a:pt x="163841" y="134185"/>
                  </a:lnTo>
                  <a:lnTo>
                    <a:pt x="168262" y="102028"/>
                  </a:lnTo>
                  <a:lnTo>
                    <a:pt x="168298" y="47485"/>
                  </a:lnTo>
                  <a:lnTo>
                    <a:pt x="170080" y="30120"/>
                  </a:lnTo>
                  <a:lnTo>
                    <a:pt x="174333" y="17742"/>
                  </a:lnTo>
                  <a:lnTo>
                    <a:pt x="180006" y="9472"/>
                  </a:lnTo>
                  <a:lnTo>
                    <a:pt x="186046" y="4429"/>
                  </a:lnTo>
                  <a:lnTo>
                    <a:pt x="188653" y="2617"/>
                  </a:lnTo>
                  <a:lnTo>
                    <a:pt x="189962" y="1560"/>
                  </a:lnTo>
                  <a:lnTo>
                    <a:pt x="189962" y="1047"/>
                  </a:lnTo>
                  <a:lnTo>
                    <a:pt x="152644" y="1047"/>
                  </a:lnTo>
                  <a:lnTo>
                    <a:pt x="150037" y="0"/>
                  </a:lnTo>
                  <a:close/>
                </a:path>
                <a:path w="190500" h="173354">
                  <a:moveTo>
                    <a:pt x="56354" y="0"/>
                  </a:moveTo>
                  <a:lnTo>
                    <a:pt x="49830" y="0"/>
                  </a:lnTo>
                  <a:lnTo>
                    <a:pt x="37307" y="1047"/>
                  </a:lnTo>
                  <a:lnTo>
                    <a:pt x="57914" y="1047"/>
                  </a:lnTo>
                  <a:lnTo>
                    <a:pt x="57914" y="261"/>
                  </a:lnTo>
                  <a:lnTo>
                    <a:pt x="56354" y="0"/>
                  </a:lnTo>
                  <a:close/>
                </a:path>
                <a:path w="190500" h="173354">
                  <a:moveTo>
                    <a:pt x="188392" y="0"/>
                  </a:moveTo>
                  <a:lnTo>
                    <a:pt x="183167" y="0"/>
                  </a:lnTo>
                  <a:lnTo>
                    <a:pt x="175607" y="1047"/>
                  </a:lnTo>
                  <a:lnTo>
                    <a:pt x="189962" y="1047"/>
                  </a:lnTo>
                  <a:lnTo>
                    <a:pt x="189962" y="261"/>
                  </a:lnTo>
                  <a:lnTo>
                    <a:pt x="188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2" name="object 15">
              <a:extLst>
                <a:ext uri="{FF2B5EF4-FFF2-40B4-BE49-F238E27FC236}">
                  <a16:creationId xmlns:a16="http://schemas.microsoft.com/office/drawing/2014/main" id="{ABB63B51-DDCB-E143-8E05-E87C51FF8176}"/>
                </a:ext>
              </a:extLst>
            </p:cNvPr>
            <p:cNvSpPr/>
            <p:nvPr/>
          </p:nvSpPr>
          <p:spPr>
            <a:xfrm>
              <a:off x="16203762" y="9514959"/>
              <a:ext cx="193675" cy="173990"/>
            </a:xfrm>
            <a:custGeom>
              <a:avLst/>
              <a:gdLst/>
              <a:ahLst/>
              <a:cxnLst/>
              <a:rect l="l" t="t" r="r" b="b"/>
              <a:pathLst>
                <a:path w="193675" h="173990">
                  <a:moveTo>
                    <a:pt x="70098" y="19057"/>
                  </a:moveTo>
                  <a:lnTo>
                    <a:pt x="28962" y="19057"/>
                  </a:lnTo>
                  <a:lnTo>
                    <a:pt x="166476" y="169094"/>
                  </a:lnTo>
                  <a:lnTo>
                    <a:pt x="168560" y="171178"/>
                  </a:lnTo>
                  <a:lnTo>
                    <a:pt x="170382" y="173785"/>
                  </a:lnTo>
                  <a:lnTo>
                    <a:pt x="173261" y="173785"/>
                  </a:lnTo>
                  <a:lnTo>
                    <a:pt x="173785" y="171701"/>
                  </a:lnTo>
                  <a:lnTo>
                    <a:pt x="173785" y="118205"/>
                  </a:lnTo>
                  <a:lnTo>
                    <a:pt x="167261" y="118205"/>
                  </a:lnTo>
                  <a:lnTo>
                    <a:pt x="70098" y="19057"/>
                  </a:lnTo>
                  <a:close/>
                </a:path>
                <a:path w="193675" h="173990">
                  <a:moveTo>
                    <a:pt x="52448" y="1047"/>
                  </a:moveTo>
                  <a:lnTo>
                    <a:pt x="6261" y="1047"/>
                  </a:lnTo>
                  <a:lnTo>
                    <a:pt x="5214" y="1560"/>
                  </a:lnTo>
                  <a:lnTo>
                    <a:pt x="5214" y="3130"/>
                  </a:lnTo>
                  <a:lnTo>
                    <a:pt x="7036" y="3916"/>
                  </a:lnTo>
                  <a:lnTo>
                    <a:pt x="9905" y="5214"/>
                  </a:lnTo>
                  <a:lnTo>
                    <a:pt x="22393" y="47485"/>
                  </a:lnTo>
                  <a:lnTo>
                    <a:pt x="22439" y="121598"/>
                  </a:lnTo>
                  <a:lnTo>
                    <a:pt x="21639" y="134703"/>
                  </a:lnTo>
                  <a:lnTo>
                    <a:pt x="18589" y="147368"/>
                  </a:lnTo>
                  <a:lnTo>
                    <a:pt x="12309" y="158370"/>
                  </a:lnTo>
                  <a:lnTo>
                    <a:pt x="1821" y="166487"/>
                  </a:lnTo>
                  <a:lnTo>
                    <a:pt x="774" y="166487"/>
                  </a:lnTo>
                  <a:lnTo>
                    <a:pt x="0" y="167000"/>
                  </a:lnTo>
                  <a:lnTo>
                    <a:pt x="0" y="167795"/>
                  </a:lnTo>
                  <a:lnTo>
                    <a:pt x="774" y="168047"/>
                  </a:lnTo>
                  <a:lnTo>
                    <a:pt x="50616" y="168047"/>
                  </a:lnTo>
                  <a:lnTo>
                    <a:pt x="51925" y="167795"/>
                  </a:lnTo>
                  <a:lnTo>
                    <a:pt x="51925" y="166487"/>
                  </a:lnTo>
                  <a:lnTo>
                    <a:pt x="50354" y="166225"/>
                  </a:lnTo>
                  <a:lnTo>
                    <a:pt x="48794" y="165439"/>
                  </a:lnTo>
                  <a:lnTo>
                    <a:pt x="38539" y="157818"/>
                  </a:lnTo>
                  <a:lnTo>
                    <a:pt x="32517" y="147335"/>
                  </a:lnTo>
                  <a:lnTo>
                    <a:pt x="29675" y="134945"/>
                  </a:lnTo>
                  <a:lnTo>
                    <a:pt x="28962" y="121598"/>
                  </a:lnTo>
                  <a:lnTo>
                    <a:pt x="28962" y="19057"/>
                  </a:lnTo>
                  <a:lnTo>
                    <a:pt x="70098" y="19057"/>
                  </a:lnTo>
                  <a:lnTo>
                    <a:pt x="52448" y="1047"/>
                  </a:lnTo>
                  <a:close/>
                </a:path>
                <a:path w="193675" h="173990">
                  <a:moveTo>
                    <a:pt x="192308" y="0"/>
                  </a:moveTo>
                  <a:lnTo>
                    <a:pt x="146121" y="0"/>
                  </a:lnTo>
                  <a:lnTo>
                    <a:pt x="144822" y="261"/>
                  </a:lnTo>
                  <a:lnTo>
                    <a:pt x="144822" y="2094"/>
                  </a:lnTo>
                  <a:lnTo>
                    <a:pt x="145335" y="2869"/>
                  </a:lnTo>
                  <a:lnTo>
                    <a:pt x="146906" y="3392"/>
                  </a:lnTo>
                  <a:lnTo>
                    <a:pt x="157570" y="11405"/>
                  </a:lnTo>
                  <a:lnTo>
                    <a:pt x="163735" y="23452"/>
                  </a:lnTo>
                  <a:lnTo>
                    <a:pt x="166575" y="38581"/>
                  </a:lnTo>
                  <a:lnTo>
                    <a:pt x="167261" y="55841"/>
                  </a:lnTo>
                  <a:lnTo>
                    <a:pt x="167261" y="118205"/>
                  </a:lnTo>
                  <a:lnTo>
                    <a:pt x="173785" y="118205"/>
                  </a:lnTo>
                  <a:lnTo>
                    <a:pt x="173785" y="47485"/>
                  </a:lnTo>
                  <a:lnTo>
                    <a:pt x="174392" y="34050"/>
                  </a:lnTo>
                  <a:lnTo>
                    <a:pt x="176687" y="21564"/>
                  </a:lnTo>
                  <a:lnTo>
                    <a:pt x="181378" y="11277"/>
                  </a:lnTo>
                  <a:lnTo>
                    <a:pt x="189177" y="4439"/>
                  </a:lnTo>
                  <a:lnTo>
                    <a:pt x="191784" y="3130"/>
                  </a:lnTo>
                  <a:lnTo>
                    <a:pt x="193606" y="1821"/>
                  </a:lnTo>
                  <a:lnTo>
                    <a:pt x="193606" y="261"/>
                  </a:lnTo>
                  <a:lnTo>
                    <a:pt x="192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3" name="object 16">
              <a:extLst>
                <a:ext uri="{FF2B5EF4-FFF2-40B4-BE49-F238E27FC236}">
                  <a16:creationId xmlns:a16="http://schemas.microsoft.com/office/drawing/2014/main" id="{9FB162AC-E8BD-8D49-8DF8-1EADF92CD8C2}"/>
                </a:ext>
              </a:extLst>
            </p:cNvPr>
            <p:cNvSpPr/>
            <p:nvPr/>
          </p:nvSpPr>
          <p:spPr>
            <a:xfrm>
              <a:off x="16400247" y="9514956"/>
              <a:ext cx="187960" cy="168910"/>
            </a:xfrm>
            <a:custGeom>
              <a:avLst/>
              <a:gdLst/>
              <a:ahLst/>
              <a:cxnLst/>
              <a:rect l="l" t="t" r="r" b="b"/>
              <a:pathLst>
                <a:path w="187959" h="168909">
                  <a:moveTo>
                    <a:pt x="124205" y="167010"/>
                  </a:moveTo>
                  <a:lnTo>
                    <a:pt x="65233" y="167010"/>
                  </a:lnTo>
                  <a:lnTo>
                    <a:pt x="65233" y="168581"/>
                  </a:lnTo>
                  <a:lnTo>
                    <a:pt x="67055" y="168832"/>
                  </a:lnTo>
                  <a:lnTo>
                    <a:pt x="68353" y="168832"/>
                  </a:lnTo>
                  <a:lnTo>
                    <a:pt x="75955" y="168439"/>
                  </a:lnTo>
                  <a:lnTo>
                    <a:pt x="83729" y="168169"/>
                  </a:lnTo>
                  <a:lnTo>
                    <a:pt x="94709" y="168047"/>
                  </a:lnTo>
                  <a:lnTo>
                    <a:pt x="124205" y="168047"/>
                  </a:lnTo>
                  <a:lnTo>
                    <a:pt x="124205" y="167010"/>
                  </a:lnTo>
                  <a:close/>
                </a:path>
                <a:path w="187959" h="168909">
                  <a:moveTo>
                    <a:pt x="124205" y="168047"/>
                  </a:moveTo>
                  <a:lnTo>
                    <a:pt x="94709" y="168047"/>
                  </a:lnTo>
                  <a:lnTo>
                    <a:pt x="105690" y="168169"/>
                  </a:lnTo>
                  <a:lnTo>
                    <a:pt x="113467" y="168439"/>
                  </a:lnTo>
                  <a:lnTo>
                    <a:pt x="121074" y="168832"/>
                  </a:lnTo>
                  <a:lnTo>
                    <a:pt x="122373" y="168832"/>
                  </a:lnTo>
                  <a:lnTo>
                    <a:pt x="124205" y="168581"/>
                  </a:lnTo>
                  <a:lnTo>
                    <a:pt x="124205" y="168047"/>
                  </a:lnTo>
                  <a:close/>
                </a:path>
                <a:path w="187959" h="168909">
                  <a:moveTo>
                    <a:pt x="3654" y="0"/>
                  </a:moveTo>
                  <a:lnTo>
                    <a:pt x="1821" y="0"/>
                  </a:lnTo>
                  <a:lnTo>
                    <a:pt x="0" y="785"/>
                  </a:lnTo>
                  <a:lnTo>
                    <a:pt x="0" y="3141"/>
                  </a:lnTo>
                  <a:lnTo>
                    <a:pt x="2607" y="3916"/>
                  </a:lnTo>
                  <a:lnTo>
                    <a:pt x="6774" y="7308"/>
                  </a:lnTo>
                  <a:lnTo>
                    <a:pt x="79578" y="97599"/>
                  </a:lnTo>
                  <a:lnTo>
                    <a:pt x="79578" y="136477"/>
                  </a:lnTo>
                  <a:lnTo>
                    <a:pt x="66793" y="167010"/>
                  </a:lnTo>
                  <a:lnTo>
                    <a:pt x="122635" y="167010"/>
                  </a:lnTo>
                  <a:lnTo>
                    <a:pt x="109850" y="136477"/>
                  </a:lnTo>
                  <a:lnTo>
                    <a:pt x="109850" y="93421"/>
                  </a:lnTo>
                  <a:lnTo>
                    <a:pt x="114878" y="86646"/>
                  </a:lnTo>
                  <a:lnTo>
                    <a:pt x="105159" y="86646"/>
                  </a:lnTo>
                  <a:lnTo>
                    <a:pt x="60270" y="29234"/>
                  </a:lnTo>
                  <a:lnTo>
                    <a:pt x="55841" y="23486"/>
                  </a:lnTo>
                  <a:lnTo>
                    <a:pt x="52438" y="19842"/>
                  </a:lnTo>
                  <a:lnTo>
                    <a:pt x="52438" y="8355"/>
                  </a:lnTo>
                  <a:lnTo>
                    <a:pt x="57401" y="5214"/>
                  </a:lnTo>
                  <a:lnTo>
                    <a:pt x="60532" y="3916"/>
                  </a:lnTo>
                  <a:lnTo>
                    <a:pt x="63139" y="3141"/>
                  </a:lnTo>
                  <a:lnTo>
                    <a:pt x="64710" y="2094"/>
                  </a:lnTo>
                  <a:lnTo>
                    <a:pt x="64710" y="1047"/>
                  </a:lnTo>
                  <a:lnTo>
                    <a:pt x="37569" y="1047"/>
                  </a:lnTo>
                  <a:lnTo>
                    <a:pt x="26322" y="883"/>
                  </a:lnTo>
                  <a:lnTo>
                    <a:pt x="3654" y="0"/>
                  </a:lnTo>
                  <a:close/>
                </a:path>
                <a:path w="187959" h="168909">
                  <a:moveTo>
                    <a:pt x="147943" y="0"/>
                  </a:moveTo>
                  <a:lnTo>
                    <a:pt x="142990" y="0"/>
                  </a:lnTo>
                  <a:lnTo>
                    <a:pt x="141953" y="272"/>
                  </a:lnTo>
                  <a:lnTo>
                    <a:pt x="141953" y="1832"/>
                  </a:lnTo>
                  <a:lnTo>
                    <a:pt x="144561" y="2879"/>
                  </a:lnTo>
                  <a:lnTo>
                    <a:pt x="149775" y="5214"/>
                  </a:lnTo>
                  <a:lnTo>
                    <a:pt x="153429" y="7057"/>
                  </a:lnTo>
                  <a:lnTo>
                    <a:pt x="153429" y="14617"/>
                  </a:lnTo>
                  <a:lnTo>
                    <a:pt x="105159" y="86646"/>
                  </a:lnTo>
                  <a:lnTo>
                    <a:pt x="114878" y="86646"/>
                  </a:lnTo>
                  <a:lnTo>
                    <a:pt x="154204" y="33663"/>
                  </a:lnTo>
                  <a:lnTo>
                    <a:pt x="184214" y="3916"/>
                  </a:lnTo>
                  <a:lnTo>
                    <a:pt x="187617" y="2345"/>
                  </a:lnTo>
                  <a:lnTo>
                    <a:pt x="187617" y="1047"/>
                  </a:lnTo>
                  <a:lnTo>
                    <a:pt x="154204" y="1047"/>
                  </a:lnTo>
                  <a:lnTo>
                    <a:pt x="147943" y="0"/>
                  </a:lnTo>
                  <a:close/>
                </a:path>
                <a:path w="187959" h="168909">
                  <a:moveTo>
                    <a:pt x="62877" y="0"/>
                  </a:moveTo>
                  <a:lnTo>
                    <a:pt x="58710" y="0"/>
                  </a:lnTo>
                  <a:lnTo>
                    <a:pt x="50878" y="1047"/>
                  </a:lnTo>
                  <a:lnTo>
                    <a:pt x="64710" y="1047"/>
                  </a:lnTo>
                  <a:lnTo>
                    <a:pt x="64710" y="272"/>
                  </a:lnTo>
                  <a:lnTo>
                    <a:pt x="62877" y="0"/>
                  </a:lnTo>
                  <a:close/>
                </a:path>
                <a:path w="187959" h="168909">
                  <a:moveTo>
                    <a:pt x="185784" y="0"/>
                  </a:moveTo>
                  <a:lnTo>
                    <a:pt x="181868" y="0"/>
                  </a:lnTo>
                  <a:lnTo>
                    <a:pt x="173523" y="1047"/>
                  </a:lnTo>
                  <a:lnTo>
                    <a:pt x="187617" y="1047"/>
                  </a:lnTo>
                  <a:lnTo>
                    <a:pt x="187617" y="272"/>
                  </a:lnTo>
                  <a:lnTo>
                    <a:pt x="1857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4" name="object 17">
              <a:extLst>
                <a:ext uri="{FF2B5EF4-FFF2-40B4-BE49-F238E27FC236}">
                  <a16:creationId xmlns:a16="http://schemas.microsoft.com/office/drawing/2014/main" id="{441C65A9-925A-4942-BEAA-F5B4A636B715}"/>
                </a:ext>
              </a:extLst>
            </p:cNvPr>
            <p:cNvSpPr/>
            <p:nvPr/>
          </p:nvSpPr>
          <p:spPr>
            <a:xfrm>
              <a:off x="14633565" y="9752420"/>
              <a:ext cx="371475" cy="342900"/>
            </a:xfrm>
            <a:custGeom>
              <a:avLst/>
              <a:gdLst/>
              <a:ahLst/>
              <a:cxnLst/>
              <a:rect l="l" t="t" r="r" b="b"/>
              <a:pathLst>
                <a:path w="371475" h="342900">
                  <a:moveTo>
                    <a:pt x="252825" y="11894"/>
                  </a:moveTo>
                  <a:lnTo>
                    <a:pt x="185376" y="11894"/>
                  </a:lnTo>
                  <a:lnTo>
                    <a:pt x="233235" y="21474"/>
                  </a:lnTo>
                  <a:lnTo>
                    <a:pt x="265854" y="47046"/>
                  </a:lnTo>
                  <a:lnTo>
                    <a:pt x="285878" y="83860"/>
                  </a:lnTo>
                  <a:lnTo>
                    <a:pt x="295953" y="127166"/>
                  </a:lnTo>
                  <a:lnTo>
                    <a:pt x="298723" y="172214"/>
                  </a:lnTo>
                  <a:lnTo>
                    <a:pt x="295322" y="221697"/>
                  </a:lnTo>
                  <a:lnTo>
                    <a:pt x="282781" y="268506"/>
                  </a:lnTo>
                  <a:lnTo>
                    <a:pt x="257597" y="306340"/>
                  </a:lnTo>
                  <a:lnTo>
                    <a:pt x="216265" y="328900"/>
                  </a:lnTo>
                  <a:lnTo>
                    <a:pt x="211197" y="342816"/>
                  </a:lnTo>
                  <a:lnTo>
                    <a:pt x="255583" y="332873"/>
                  </a:lnTo>
                  <a:lnTo>
                    <a:pt x="294351" y="314292"/>
                  </a:lnTo>
                  <a:lnTo>
                    <a:pt x="326407" y="288005"/>
                  </a:lnTo>
                  <a:lnTo>
                    <a:pt x="350658" y="254942"/>
                  </a:lnTo>
                  <a:lnTo>
                    <a:pt x="366010" y="216035"/>
                  </a:lnTo>
                  <a:lnTo>
                    <a:pt x="371370" y="172214"/>
                  </a:lnTo>
                  <a:lnTo>
                    <a:pt x="365030" y="124667"/>
                  </a:lnTo>
                  <a:lnTo>
                    <a:pt x="346946" y="83034"/>
                  </a:lnTo>
                  <a:lnTo>
                    <a:pt x="318530" y="48533"/>
                  </a:lnTo>
                  <a:lnTo>
                    <a:pt x="281190" y="22382"/>
                  </a:lnTo>
                  <a:lnTo>
                    <a:pt x="252825" y="11894"/>
                  </a:lnTo>
                  <a:close/>
                </a:path>
                <a:path w="371475" h="342900">
                  <a:moveTo>
                    <a:pt x="185376" y="0"/>
                  </a:moveTo>
                  <a:lnTo>
                    <a:pt x="134676" y="5798"/>
                  </a:lnTo>
                  <a:lnTo>
                    <a:pt x="89996" y="22382"/>
                  </a:lnTo>
                  <a:lnTo>
                    <a:pt x="52762" y="48533"/>
                  </a:lnTo>
                  <a:lnTo>
                    <a:pt x="24401" y="83034"/>
                  </a:lnTo>
                  <a:lnTo>
                    <a:pt x="6337" y="124667"/>
                  </a:lnTo>
                  <a:lnTo>
                    <a:pt x="0" y="172214"/>
                  </a:lnTo>
                  <a:lnTo>
                    <a:pt x="6597" y="220645"/>
                  </a:lnTo>
                  <a:lnTo>
                    <a:pt x="25373" y="262885"/>
                  </a:lnTo>
                  <a:lnTo>
                    <a:pt x="54802" y="297655"/>
                  </a:lnTo>
                  <a:lnTo>
                    <a:pt x="93358" y="323676"/>
                  </a:lnTo>
                  <a:lnTo>
                    <a:pt x="105652" y="316937"/>
                  </a:lnTo>
                  <a:lnTo>
                    <a:pt x="117734" y="310105"/>
                  </a:lnTo>
                  <a:lnTo>
                    <a:pt x="95529" y="282819"/>
                  </a:lnTo>
                  <a:lnTo>
                    <a:pt x="81714" y="248742"/>
                  </a:lnTo>
                  <a:lnTo>
                    <a:pt x="74638" y="210874"/>
                  </a:lnTo>
                  <a:lnTo>
                    <a:pt x="72647" y="172214"/>
                  </a:lnTo>
                  <a:lnTo>
                    <a:pt x="75412" y="127166"/>
                  </a:lnTo>
                  <a:lnTo>
                    <a:pt x="85452" y="83860"/>
                  </a:lnTo>
                  <a:lnTo>
                    <a:pt x="105383" y="47046"/>
                  </a:lnTo>
                  <a:lnTo>
                    <a:pt x="137819" y="21474"/>
                  </a:lnTo>
                  <a:lnTo>
                    <a:pt x="185376" y="11894"/>
                  </a:lnTo>
                  <a:lnTo>
                    <a:pt x="252825" y="11894"/>
                  </a:lnTo>
                  <a:lnTo>
                    <a:pt x="236336" y="5798"/>
                  </a:lnTo>
                  <a:lnTo>
                    <a:pt x="185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5" name="object 18">
              <a:extLst>
                <a:ext uri="{FF2B5EF4-FFF2-40B4-BE49-F238E27FC236}">
                  <a16:creationId xmlns:a16="http://schemas.microsoft.com/office/drawing/2014/main" id="{32E39618-2D32-594F-8E47-48F2DAE8955B}"/>
                </a:ext>
              </a:extLst>
            </p:cNvPr>
            <p:cNvSpPr/>
            <p:nvPr/>
          </p:nvSpPr>
          <p:spPr>
            <a:xfrm>
              <a:off x="14056678" y="9481090"/>
              <a:ext cx="1117600" cy="720725"/>
            </a:xfrm>
            <a:custGeom>
              <a:avLst/>
              <a:gdLst/>
              <a:ahLst/>
              <a:cxnLst/>
              <a:rect l="l" t="t" r="r" b="b"/>
              <a:pathLst>
                <a:path w="1117600" h="720725">
                  <a:moveTo>
                    <a:pt x="817111" y="0"/>
                  </a:moveTo>
                  <a:lnTo>
                    <a:pt x="771055" y="2265"/>
                  </a:lnTo>
                  <a:lnTo>
                    <a:pt x="724315" y="6979"/>
                  </a:lnTo>
                  <a:lnTo>
                    <a:pt x="677118" y="14086"/>
                  </a:lnTo>
                  <a:lnTo>
                    <a:pt x="629690" y="23529"/>
                  </a:lnTo>
                  <a:lnTo>
                    <a:pt x="582258" y="35254"/>
                  </a:lnTo>
                  <a:lnTo>
                    <a:pt x="535047" y="49203"/>
                  </a:lnTo>
                  <a:lnTo>
                    <a:pt x="488285" y="65320"/>
                  </a:lnTo>
                  <a:lnTo>
                    <a:pt x="442196" y="83551"/>
                  </a:lnTo>
                  <a:lnTo>
                    <a:pt x="397009" y="103839"/>
                  </a:lnTo>
                  <a:lnTo>
                    <a:pt x="349290" y="128078"/>
                  </a:lnTo>
                  <a:lnTo>
                    <a:pt x="303814" y="154196"/>
                  </a:lnTo>
                  <a:lnTo>
                    <a:pt x="260685" y="182108"/>
                  </a:lnTo>
                  <a:lnTo>
                    <a:pt x="220008" y="211729"/>
                  </a:lnTo>
                  <a:lnTo>
                    <a:pt x="181888" y="242973"/>
                  </a:lnTo>
                  <a:lnTo>
                    <a:pt x="146430" y="275755"/>
                  </a:lnTo>
                  <a:lnTo>
                    <a:pt x="113738" y="309989"/>
                  </a:lnTo>
                  <a:lnTo>
                    <a:pt x="83917" y="345589"/>
                  </a:lnTo>
                  <a:lnTo>
                    <a:pt x="57072" y="382470"/>
                  </a:lnTo>
                  <a:lnTo>
                    <a:pt x="27259" y="433282"/>
                  </a:lnTo>
                  <a:lnTo>
                    <a:pt x="8211" y="481313"/>
                  </a:lnTo>
                  <a:lnTo>
                    <a:pt x="0" y="526164"/>
                  </a:lnTo>
                  <a:lnTo>
                    <a:pt x="2699" y="567438"/>
                  </a:lnTo>
                  <a:lnTo>
                    <a:pt x="16408" y="604771"/>
                  </a:lnTo>
                  <a:lnTo>
                    <a:pt x="69682" y="661436"/>
                  </a:lnTo>
                  <a:lnTo>
                    <a:pt x="108680" y="683175"/>
                  </a:lnTo>
                  <a:lnTo>
                    <a:pt x="155019" y="700178"/>
                  </a:lnTo>
                  <a:lnTo>
                    <a:pt x="208027" y="712199"/>
                  </a:lnTo>
                  <a:lnTo>
                    <a:pt x="267037" y="718993"/>
                  </a:lnTo>
                  <a:lnTo>
                    <a:pt x="331377" y="720313"/>
                  </a:lnTo>
                  <a:lnTo>
                    <a:pt x="377912" y="718095"/>
                  </a:lnTo>
                  <a:lnTo>
                    <a:pt x="425310" y="713545"/>
                  </a:lnTo>
                  <a:lnTo>
                    <a:pt x="473340" y="706716"/>
                  </a:lnTo>
                  <a:lnTo>
                    <a:pt x="519066" y="698167"/>
                  </a:lnTo>
                  <a:lnTo>
                    <a:pt x="342979" y="698167"/>
                  </a:lnTo>
                  <a:lnTo>
                    <a:pt x="285328" y="696119"/>
                  </a:lnTo>
                  <a:lnTo>
                    <a:pt x="236043" y="687292"/>
                  </a:lnTo>
                  <a:lnTo>
                    <a:pt x="195485" y="671824"/>
                  </a:lnTo>
                  <a:lnTo>
                    <a:pt x="164017" y="649854"/>
                  </a:lnTo>
                  <a:lnTo>
                    <a:pt x="130018" y="588639"/>
                  </a:lnTo>
                  <a:lnTo>
                    <a:pt x="127061" y="550907"/>
                  </a:lnTo>
                  <a:lnTo>
                    <a:pt x="133019" y="508797"/>
                  </a:lnTo>
                  <a:lnTo>
                    <a:pt x="147782" y="462782"/>
                  </a:lnTo>
                  <a:lnTo>
                    <a:pt x="171238" y="413336"/>
                  </a:lnTo>
                  <a:lnTo>
                    <a:pt x="203276" y="360931"/>
                  </a:lnTo>
                  <a:lnTo>
                    <a:pt x="233774" y="318997"/>
                  </a:lnTo>
                  <a:lnTo>
                    <a:pt x="267035" y="279267"/>
                  </a:lnTo>
                  <a:lnTo>
                    <a:pt x="302829" y="241874"/>
                  </a:lnTo>
                  <a:lnTo>
                    <a:pt x="340925" y="206948"/>
                  </a:lnTo>
                  <a:lnTo>
                    <a:pt x="381093" y="174622"/>
                  </a:lnTo>
                  <a:lnTo>
                    <a:pt x="423101" y="145026"/>
                  </a:lnTo>
                  <a:lnTo>
                    <a:pt x="466719" y="118292"/>
                  </a:lnTo>
                  <a:lnTo>
                    <a:pt x="511715" y="94551"/>
                  </a:lnTo>
                  <a:lnTo>
                    <a:pt x="557860" y="73936"/>
                  </a:lnTo>
                  <a:lnTo>
                    <a:pt x="604923" y="56577"/>
                  </a:lnTo>
                  <a:lnTo>
                    <a:pt x="652671" y="42605"/>
                  </a:lnTo>
                  <a:lnTo>
                    <a:pt x="700876" y="32154"/>
                  </a:lnTo>
                  <a:lnTo>
                    <a:pt x="749306" y="25353"/>
                  </a:lnTo>
                  <a:lnTo>
                    <a:pt x="797730" y="22334"/>
                  </a:lnTo>
                  <a:lnTo>
                    <a:pt x="1007771" y="22334"/>
                  </a:lnTo>
                  <a:lnTo>
                    <a:pt x="998025" y="18852"/>
                  </a:lnTo>
                  <a:lnTo>
                    <a:pt x="944451" y="7345"/>
                  </a:lnTo>
                  <a:lnTo>
                    <a:pt x="884122" y="1052"/>
                  </a:lnTo>
                  <a:lnTo>
                    <a:pt x="817111" y="0"/>
                  </a:lnTo>
                  <a:close/>
                </a:path>
                <a:path w="1117600" h="720725">
                  <a:moveTo>
                    <a:pt x="791541" y="535156"/>
                  </a:moveTo>
                  <a:lnTo>
                    <a:pt x="786641" y="535156"/>
                  </a:lnTo>
                  <a:lnTo>
                    <a:pt x="783919" y="537062"/>
                  </a:lnTo>
                  <a:lnTo>
                    <a:pt x="777720" y="542423"/>
                  </a:lnTo>
                  <a:lnTo>
                    <a:pt x="773050" y="546025"/>
                  </a:lnTo>
                  <a:lnTo>
                    <a:pt x="728058" y="579063"/>
                  </a:lnTo>
                  <a:lnTo>
                    <a:pt x="685881" y="604771"/>
                  </a:lnTo>
                  <a:lnTo>
                    <a:pt x="641154" y="627683"/>
                  </a:lnTo>
                  <a:lnTo>
                    <a:pt x="594301" y="647651"/>
                  </a:lnTo>
                  <a:lnTo>
                    <a:pt x="545745" y="664527"/>
                  </a:lnTo>
                  <a:lnTo>
                    <a:pt x="495911" y="678165"/>
                  </a:lnTo>
                  <a:lnTo>
                    <a:pt x="445222" y="688415"/>
                  </a:lnTo>
                  <a:lnTo>
                    <a:pt x="394104" y="695132"/>
                  </a:lnTo>
                  <a:lnTo>
                    <a:pt x="342979" y="698167"/>
                  </a:lnTo>
                  <a:lnTo>
                    <a:pt x="519066" y="698167"/>
                  </a:lnTo>
                  <a:lnTo>
                    <a:pt x="570372" y="686435"/>
                  </a:lnTo>
                  <a:lnTo>
                    <a:pt x="618913" y="673091"/>
                  </a:lnTo>
                  <a:lnTo>
                    <a:pt x="667163" y="657684"/>
                  </a:lnTo>
                  <a:lnTo>
                    <a:pt x="714891" y="640266"/>
                  </a:lnTo>
                  <a:lnTo>
                    <a:pt x="761867" y="620892"/>
                  </a:lnTo>
                  <a:lnTo>
                    <a:pt x="785374" y="556213"/>
                  </a:lnTo>
                  <a:lnTo>
                    <a:pt x="791122" y="539219"/>
                  </a:lnTo>
                  <a:lnTo>
                    <a:pt x="791541" y="535156"/>
                  </a:lnTo>
                  <a:close/>
                </a:path>
                <a:path w="1117600" h="720725">
                  <a:moveTo>
                    <a:pt x="1007771" y="22334"/>
                  </a:moveTo>
                  <a:lnTo>
                    <a:pt x="797730" y="22334"/>
                  </a:lnTo>
                  <a:lnTo>
                    <a:pt x="864740" y="24474"/>
                  </a:lnTo>
                  <a:lnTo>
                    <a:pt x="919229" y="34148"/>
                  </a:lnTo>
                  <a:lnTo>
                    <a:pt x="961026" y="51309"/>
                  </a:lnTo>
                  <a:lnTo>
                    <a:pt x="1002096" y="96539"/>
                  </a:lnTo>
                  <a:lnTo>
                    <a:pt x="1008967" y="147630"/>
                  </a:lnTo>
                  <a:lnTo>
                    <a:pt x="1003640" y="178088"/>
                  </a:lnTo>
                  <a:lnTo>
                    <a:pt x="1002394" y="180926"/>
                  </a:lnTo>
                  <a:lnTo>
                    <a:pt x="1002760" y="183031"/>
                  </a:lnTo>
                  <a:lnTo>
                    <a:pt x="1003692" y="184423"/>
                  </a:lnTo>
                  <a:lnTo>
                    <a:pt x="1003985" y="184601"/>
                  </a:lnTo>
                  <a:lnTo>
                    <a:pt x="1004142" y="184601"/>
                  </a:lnTo>
                  <a:lnTo>
                    <a:pt x="1036289" y="160229"/>
                  </a:lnTo>
                  <a:lnTo>
                    <a:pt x="1117479" y="84416"/>
                  </a:lnTo>
                  <a:lnTo>
                    <a:pt x="1084612" y="57413"/>
                  </a:lnTo>
                  <a:lnTo>
                    <a:pt x="1044769" y="35550"/>
                  </a:lnTo>
                  <a:lnTo>
                    <a:pt x="1007771" y="223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A9AD1C0-7C82-6B40-98F6-DB757E5CF1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4045" y="2045777"/>
            <a:ext cx="8116155" cy="637099"/>
          </a:xfrm>
          <a:prstGeom prst="rect">
            <a:avLst/>
          </a:prstGeom>
        </p:spPr>
        <p:txBody>
          <a:bodyPr/>
          <a:lstStyle>
            <a:lvl1pPr>
              <a:defRPr sz="4000" b="1" spc="300">
                <a:solidFill>
                  <a:schemeClr val="bg1"/>
                </a:solidFill>
                <a:latin typeface="Agenda" panose="02000603040000020004" pitchFamily="2" charset="77"/>
              </a:defRPr>
            </a:lvl1pPr>
            <a:lvl2pPr>
              <a:defRPr sz="4800" b="1">
                <a:latin typeface="Agenda" panose="02000603040000020004" pitchFamily="2" charset="77"/>
              </a:defRPr>
            </a:lvl2pPr>
            <a:lvl3pPr>
              <a:defRPr sz="4800" b="1">
                <a:latin typeface="Agenda" panose="02000603040000020004" pitchFamily="2" charset="77"/>
              </a:defRPr>
            </a:lvl3pPr>
            <a:lvl4pPr>
              <a:defRPr sz="4800" b="1">
                <a:latin typeface="Agenda" panose="02000603040000020004" pitchFamily="2" charset="77"/>
              </a:defRPr>
            </a:lvl4pPr>
            <a:lvl5pPr>
              <a:defRPr sz="4800" b="1">
                <a:latin typeface="Agenda" panose="0200060304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5399798-D8D4-9D4D-980A-3F26C724F1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6889" y="3161173"/>
            <a:ext cx="13393283" cy="3331703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600" b="1" i="0">
                <a:solidFill>
                  <a:schemeClr val="bg1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3E7DD81-0084-B84E-AB05-6EE2449CBE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4046" y="6761919"/>
            <a:ext cx="7201658" cy="232454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000" b="1" i="1">
                <a:solidFill>
                  <a:schemeClr val="bg1"/>
                </a:solidFill>
                <a:latin typeface="Utopia Std Semibold" panose="02040603060506020204" pitchFamily="18" charset="77"/>
              </a:defRPr>
            </a:lvl1pPr>
            <a:lvl2pPr>
              <a:defRPr sz="6000" b="1" i="1">
                <a:latin typeface="Utopia Std Caption" panose="02040603060506020204" pitchFamily="18" charset="77"/>
              </a:defRPr>
            </a:lvl2pPr>
            <a:lvl3pPr>
              <a:defRPr sz="6000" b="1" i="1">
                <a:latin typeface="Utopia Std Caption" panose="02040603060506020204" pitchFamily="18" charset="77"/>
              </a:defRPr>
            </a:lvl3pPr>
            <a:lvl4pPr>
              <a:defRPr sz="6000" b="1" i="1">
                <a:latin typeface="Utopia Std Caption" panose="02040603060506020204" pitchFamily="18" charset="77"/>
              </a:defRPr>
            </a:lvl4pPr>
            <a:lvl5pPr>
              <a:defRPr sz="6000" b="1" i="1">
                <a:latin typeface="Utopia Std Caption" panose="02040603060506020204" pitchFamily="18" charset="77"/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SUBTEXT.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3" name="Text Placeholder 27">
            <a:extLst>
              <a:ext uri="{FF2B5EF4-FFF2-40B4-BE49-F238E27FC236}">
                <a16:creationId xmlns:a16="http://schemas.microsoft.com/office/drawing/2014/main" id="{0BD5FDAB-A114-284A-91A6-CC252A8CA6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2651984"/>
            <a:ext cx="13469530" cy="70866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F177A1C4-42AE-614B-98C4-F308C34BD1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21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subhea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DF2591EA-0215-4345-9781-F038F43BC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89967"/>
            <a:ext cx="1346953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2F5F7DAB-A964-C441-8B6E-A5C9863370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5"/>
            <a:ext cx="13473103" cy="1918780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59DAB530-BF39-2B44-90A8-663DF75AD3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56767"/>
            <a:ext cx="13469530" cy="5912708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and ob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4" name="Text Placeholder 27">
            <a:extLst>
              <a:ext uri="{FF2B5EF4-FFF2-40B4-BE49-F238E27FC236}">
                <a16:creationId xmlns:a16="http://schemas.microsoft.com/office/drawing/2014/main" id="{E43F8427-3D0B-BD49-9CAA-BB5EFEE8F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59076"/>
            <a:ext cx="656937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B953317-2B06-8344-B10B-6E11ABB5F0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3D8011A4-1583-6C49-AA84-10A93BC686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25876"/>
            <a:ext cx="6569369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96C7BD-8785-E943-A457-6E45DB48708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882768" y="2835276"/>
            <a:ext cx="6443151" cy="6096000"/>
          </a:xfrm>
          <a:prstGeom prst="rect">
            <a:avLst/>
          </a:prstGeom>
        </p:spPr>
        <p:txBody>
          <a:bodyPr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95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4" name="Text Placeholder 27">
            <a:extLst>
              <a:ext uri="{FF2B5EF4-FFF2-40B4-BE49-F238E27FC236}">
                <a16:creationId xmlns:a16="http://schemas.microsoft.com/office/drawing/2014/main" id="{E43F8427-3D0B-BD49-9CAA-BB5EFEE8F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59076"/>
            <a:ext cx="656937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B953317-2B06-8344-B10B-6E11ABB5F0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3D8011A4-1583-6C49-AA84-10A93BC686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25876"/>
            <a:ext cx="6569369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48273F98-7281-6846-AE6C-ABE7B6AFD10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2767" y="2759076"/>
            <a:ext cx="6465145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7">
            <a:extLst>
              <a:ext uri="{FF2B5EF4-FFF2-40B4-BE49-F238E27FC236}">
                <a16:creationId xmlns:a16="http://schemas.microsoft.com/office/drawing/2014/main" id="{DAB0D497-CF5B-AC4A-96BE-0ECA06A6076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82768" y="3825876"/>
            <a:ext cx="6465144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rgbClr val="2C303C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rgbClr val="2C303C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rgbClr val="2C303C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3D29C538-8819-334D-A481-1D8ABD91D8C4}"/>
              </a:ext>
            </a:extLst>
          </p:cNvPr>
          <p:cNvSpPr txBox="1">
            <a:spLocks/>
          </p:cNvSpPr>
          <p:nvPr userDrawn="1"/>
        </p:nvSpPr>
        <p:spPr>
          <a:xfrm>
            <a:off x="856217" y="1923643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rgbClr val="2C303C"/>
              </a:solidFill>
              <a:latin typeface="Agenda" panose="02000603040000020004" pitchFamily="2" charset="77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4350340-C069-EC44-80AF-3C380D8C6D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8789" y="1923644"/>
            <a:ext cx="8802027" cy="3515575"/>
          </a:xfrm>
          <a:prstGeom prst="rect">
            <a:avLst/>
          </a:prstGeom>
        </p:spPr>
        <p:txBody>
          <a:bodyPr/>
          <a:lstStyle>
            <a:lvl1pPr>
              <a:defRPr sz="9000" b="0" i="0" spc="100" baseline="0">
                <a:solidFill>
                  <a:srgbClr val="2C303C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 dirty="0"/>
              <a:t>Click to edit.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8CF50EE-4782-E44F-B6F8-7110767031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6150" y="7331075"/>
            <a:ext cx="8912766" cy="2362200"/>
          </a:xfrm>
          <a:prstGeom prst="rect">
            <a:avLst/>
          </a:prstGeom>
        </p:spPr>
        <p:txBody>
          <a:bodyPr/>
          <a:lstStyle>
            <a:lvl1pPr>
              <a:defRPr sz="8000" b="1" i="1">
                <a:solidFill>
                  <a:srgbClr val="B91000"/>
                </a:solidFill>
                <a:latin typeface="Utopia Std Semibold" panose="02040603060506020204" pitchFamily="18" charset="77"/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6A84DB-AD3B-A04B-82EA-A16AC5C5EB75}"/>
              </a:ext>
            </a:extLst>
          </p:cNvPr>
          <p:cNvSpPr/>
          <p:nvPr userDrawn="1"/>
        </p:nvSpPr>
        <p:spPr>
          <a:xfrm>
            <a:off x="109549" y="137019"/>
            <a:ext cx="14876239" cy="11048365"/>
          </a:xfrm>
          <a:prstGeom prst="rect">
            <a:avLst/>
          </a:prstGeom>
          <a:solidFill>
            <a:srgbClr val="B91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4ECA7031-1C4B-F949-9A78-4B9E4C92CE19}"/>
              </a:ext>
            </a:extLst>
          </p:cNvPr>
          <p:cNvSpPr txBox="1">
            <a:spLocks/>
          </p:cNvSpPr>
          <p:nvPr userDrawn="1"/>
        </p:nvSpPr>
        <p:spPr>
          <a:xfrm>
            <a:off x="1380796" y="3521075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chemeClr val="bg1"/>
              </a:solidFill>
              <a:latin typeface="Agenda" panose="02000603040000020004" pitchFamily="2" charset="77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E7384F-388D-1B4D-AF19-0D3911501625}"/>
              </a:ext>
            </a:extLst>
          </p:cNvPr>
          <p:cNvGrpSpPr/>
          <p:nvPr userDrawn="1"/>
        </p:nvGrpSpPr>
        <p:grpSpPr>
          <a:xfrm>
            <a:off x="5547197" y="5173926"/>
            <a:ext cx="4000941" cy="974549"/>
            <a:chOff x="14056678" y="9480726"/>
            <a:chExt cx="2844430" cy="721089"/>
          </a:xfrm>
        </p:grpSpPr>
        <p:sp>
          <p:nvSpPr>
            <p:cNvPr id="19" name="object 7">
              <a:extLst>
                <a:ext uri="{FF2B5EF4-FFF2-40B4-BE49-F238E27FC236}">
                  <a16:creationId xmlns:a16="http://schemas.microsoft.com/office/drawing/2014/main" id="{C17F2982-F984-B94D-8B94-28D86112D9EC}"/>
                </a:ext>
              </a:extLst>
            </p:cNvPr>
            <p:cNvSpPr/>
            <p:nvPr/>
          </p:nvSpPr>
          <p:spPr>
            <a:xfrm>
              <a:off x="15034479" y="9752423"/>
              <a:ext cx="229870" cy="337185"/>
            </a:xfrm>
            <a:custGeom>
              <a:avLst/>
              <a:gdLst/>
              <a:ahLst/>
              <a:cxnLst/>
              <a:rect l="l" t="t" r="r" b="b"/>
              <a:pathLst>
                <a:path w="229869" h="337184">
                  <a:moveTo>
                    <a:pt x="7518" y="28177"/>
                  </a:moveTo>
                  <a:lnTo>
                    <a:pt x="6889" y="30690"/>
                  </a:lnTo>
                  <a:lnTo>
                    <a:pt x="6889" y="31946"/>
                  </a:lnTo>
                  <a:lnTo>
                    <a:pt x="10020" y="33810"/>
                  </a:lnTo>
                  <a:lnTo>
                    <a:pt x="16282" y="35695"/>
                  </a:lnTo>
                  <a:lnTo>
                    <a:pt x="29349" y="42792"/>
                  </a:lnTo>
                  <a:lnTo>
                    <a:pt x="36718" y="56756"/>
                  </a:lnTo>
                  <a:lnTo>
                    <a:pt x="39977" y="77879"/>
                  </a:lnTo>
                  <a:lnTo>
                    <a:pt x="40710" y="106457"/>
                  </a:lnTo>
                  <a:lnTo>
                    <a:pt x="40710" y="256138"/>
                  </a:lnTo>
                  <a:lnTo>
                    <a:pt x="34837" y="309761"/>
                  </a:lnTo>
                  <a:lnTo>
                    <a:pt x="2502" y="332544"/>
                  </a:lnTo>
                  <a:lnTo>
                    <a:pt x="0" y="333790"/>
                  </a:lnTo>
                  <a:lnTo>
                    <a:pt x="0" y="336303"/>
                  </a:lnTo>
                  <a:lnTo>
                    <a:pt x="2502" y="336921"/>
                  </a:lnTo>
                  <a:lnTo>
                    <a:pt x="5633" y="336921"/>
                  </a:lnTo>
                  <a:lnTo>
                    <a:pt x="27866" y="335984"/>
                  </a:lnTo>
                  <a:lnTo>
                    <a:pt x="48436" y="335340"/>
                  </a:lnTo>
                  <a:lnTo>
                    <a:pt x="72647" y="335047"/>
                  </a:lnTo>
                  <a:lnTo>
                    <a:pt x="147178" y="335047"/>
                  </a:lnTo>
                  <a:lnTo>
                    <a:pt x="147178" y="333790"/>
                  </a:lnTo>
                  <a:lnTo>
                    <a:pt x="145294" y="332544"/>
                  </a:lnTo>
                  <a:lnTo>
                    <a:pt x="140906" y="331288"/>
                  </a:lnTo>
                  <a:lnTo>
                    <a:pt x="121591" y="322452"/>
                  </a:lnTo>
                  <a:lnTo>
                    <a:pt x="110847" y="306160"/>
                  </a:lnTo>
                  <a:lnTo>
                    <a:pt x="106209" y="283645"/>
                  </a:lnTo>
                  <a:lnTo>
                    <a:pt x="105211" y="256138"/>
                  </a:lnTo>
                  <a:lnTo>
                    <a:pt x="105211" y="140906"/>
                  </a:lnTo>
                  <a:lnTo>
                    <a:pt x="109486" y="110233"/>
                  </a:lnTo>
                  <a:lnTo>
                    <a:pt x="119293" y="87672"/>
                  </a:lnTo>
                  <a:lnTo>
                    <a:pt x="101452" y="87672"/>
                  </a:lnTo>
                  <a:lnTo>
                    <a:pt x="101452" y="28805"/>
                  </a:lnTo>
                  <a:lnTo>
                    <a:pt x="15653" y="28805"/>
                  </a:lnTo>
                  <a:lnTo>
                    <a:pt x="7518" y="28177"/>
                  </a:lnTo>
                  <a:close/>
                </a:path>
                <a:path w="229869" h="337184">
                  <a:moveTo>
                    <a:pt x="147178" y="335047"/>
                  </a:moveTo>
                  <a:lnTo>
                    <a:pt x="72647" y="335047"/>
                  </a:lnTo>
                  <a:lnTo>
                    <a:pt x="97425" y="335340"/>
                  </a:lnTo>
                  <a:lnTo>
                    <a:pt x="142163" y="336921"/>
                  </a:lnTo>
                  <a:lnTo>
                    <a:pt x="147178" y="336921"/>
                  </a:lnTo>
                  <a:lnTo>
                    <a:pt x="147178" y="335047"/>
                  </a:lnTo>
                  <a:close/>
                </a:path>
                <a:path w="229869" h="337184">
                  <a:moveTo>
                    <a:pt x="229835" y="0"/>
                  </a:moveTo>
                  <a:lnTo>
                    <a:pt x="188571" y="5329"/>
                  </a:lnTo>
                  <a:lnTo>
                    <a:pt x="153353" y="23402"/>
                  </a:lnTo>
                  <a:lnTo>
                    <a:pt x="124595" y="51692"/>
                  </a:lnTo>
                  <a:lnTo>
                    <a:pt x="102708" y="87672"/>
                  </a:lnTo>
                  <a:lnTo>
                    <a:pt x="119293" y="87672"/>
                  </a:lnTo>
                  <a:lnTo>
                    <a:pt x="121569" y="82435"/>
                  </a:lnTo>
                  <a:lnTo>
                    <a:pt x="140347" y="62269"/>
                  </a:lnTo>
                  <a:lnTo>
                    <a:pt x="164707" y="54490"/>
                  </a:lnTo>
                  <a:lnTo>
                    <a:pt x="207618" y="54490"/>
                  </a:lnTo>
                  <a:lnTo>
                    <a:pt x="229835" y="0"/>
                  </a:lnTo>
                  <a:close/>
                </a:path>
                <a:path w="229869" h="337184">
                  <a:moveTo>
                    <a:pt x="207618" y="54490"/>
                  </a:moveTo>
                  <a:lnTo>
                    <a:pt x="164707" y="54490"/>
                  </a:lnTo>
                  <a:lnTo>
                    <a:pt x="174825" y="54910"/>
                  </a:lnTo>
                  <a:lnTo>
                    <a:pt x="185062" y="56445"/>
                  </a:lnTo>
                  <a:lnTo>
                    <a:pt x="194827" y="59508"/>
                  </a:lnTo>
                  <a:lnTo>
                    <a:pt x="203533" y="64511"/>
                  </a:lnTo>
                  <a:lnTo>
                    <a:pt x="207618" y="54490"/>
                  </a:lnTo>
                  <a:close/>
                </a:path>
                <a:path w="229869" h="337184">
                  <a:moveTo>
                    <a:pt x="101452" y="6889"/>
                  </a:moveTo>
                  <a:lnTo>
                    <a:pt x="81686" y="13376"/>
                  </a:lnTo>
                  <a:lnTo>
                    <a:pt x="61685" y="18865"/>
                  </a:lnTo>
                  <a:lnTo>
                    <a:pt x="41215" y="23534"/>
                  </a:lnTo>
                  <a:lnTo>
                    <a:pt x="20041" y="27559"/>
                  </a:lnTo>
                  <a:lnTo>
                    <a:pt x="15653" y="28805"/>
                  </a:lnTo>
                  <a:lnTo>
                    <a:pt x="101452" y="28805"/>
                  </a:lnTo>
                  <a:lnTo>
                    <a:pt x="101452" y="6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0" name="object 8">
              <a:extLst>
                <a:ext uri="{FF2B5EF4-FFF2-40B4-BE49-F238E27FC236}">
                  <a16:creationId xmlns:a16="http://schemas.microsoft.com/office/drawing/2014/main" id="{0599860A-5E36-984D-BC90-21C7E43D53B6}"/>
                </a:ext>
              </a:extLst>
            </p:cNvPr>
            <p:cNvSpPr/>
            <p:nvPr/>
          </p:nvSpPr>
          <p:spPr>
            <a:xfrm>
              <a:off x="15288744" y="9687915"/>
              <a:ext cx="180975" cy="400050"/>
            </a:xfrm>
            <a:custGeom>
              <a:avLst/>
              <a:gdLst/>
              <a:ahLst/>
              <a:cxnLst/>
              <a:rect l="l" t="t" r="r" b="b"/>
              <a:pathLst>
                <a:path w="180975" h="400050">
                  <a:moveTo>
                    <a:pt x="111473" y="109598"/>
                  </a:moveTo>
                  <a:lnTo>
                    <a:pt x="46961" y="109598"/>
                  </a:lnTo>
                  <a:lnTo>
                    <a:pt x="46961" y="353842"/>
                  </a:lnTo>
                  <a:lnTo>
                    <a:pt x="48606" y="369880"/>
                  </a:lnTo>
                  <a:lnTo>
                    <a:pt x="53540" y="382570"/>
                  </a:lnTo>
                  <a:lnTo>
                    <a:pt x="61760" y="392325"/>
                  </a:lnTo>
                  <a:lnTo>
                    <a:pt x="73264" y="399558"/>
                  </a:lnTo>
                  <a:lnTo>
                    <a:pt x="154686" y="399558"/>
                  </a:lnTo>
                  <a:lnTo>
                    <a:pt x="159063" y="398930"/>
                  </a:lnTo>
                  <a:lnTo>
                    <a:pt x="159063" y="395171"/>
                  </a:lnTo>
                  <a:lnTo>
                    <a:pt x="156560" y="394542"/>
                  </a:lnTo>
                  <a:lnTo>
                    <a:pt x="151545" y="392668"/>
                  </a:lnTo>
                  <a:lnTo>
                    <a:pt x="136833" y="385034"/>
                  </a:lnTo>
                  <a:lnTo>
                    <a:pt x="123997" y="368709"/>
                  </a:lnTo>
                  <a:lnTo>
                    <a:pt x="114917" y="338059"/>
                  </a:lnTo>
                  <a:lnTo>
                    <a:pt x="111473" y="287446"/>
                  </a:lnTo>
                  <a:lnTo>
                    <a:pt x="111473" y="109598"/>
                  </a:lnTo>
                  <a:close/>
                </a:path>
                <a:path w="180975" h="400050">
                  <a:moveTo>
                    <a:pt x="111473" y="0"/>
                  </a:moveTo>
                  <a:lnTo>
                    <a:pt x="105829" y="0"/>
                  </a:lnTo>
                  <a:lnTo>
                    <a:pt x="103326" y="1874"/>
                  </a:lnTo>
                  <a:lnTo>
                    <a:pt x="101452" y="6261"/>
                  </a:lnTo>
                  <a:lnTo>
                    <a:pt x="82800" y="38478"/>
                  </a:lnTo>
                  <a:lnTo>
                    <a:pt x="61682" y="63884"/>
                  </a:lnTo>
                  <a:lnTo>
                    <a:pt x="38214" y="82710"/>
                  </a:lnTo>
                  <a:lnTo>
                    <a:pt x="12512" y="95190"/>
                  </a:lnTo>
                  <a:lnTo>
                    <a:pt x="5005" y="98321"/>
                  </a:lnTo>
                  <a:lnTo>
                    <a:pt x="0" y="100834"/>
                  </a:lnTo>
                  <a:lnTo>
                    <a:pt x="0" y="107096"/>
                  </a:lnTo>
                  <a:lnTo>
                    <a:pt x="2502" y="109598"/>
                  </a:lnTo>
                  <a:lnTo>
                    <a:pt x="176591" y="109598"/>
                  </a:lnTo>
                  <a:lnTo>
                    <a:pt x="180978" y="89557"/>
                  </a:lnTo>
                  <a:lnTo>
                    <a:pt x="111473" y="89557"/>
                  </a:lnTo>
                  <a:lnTo>
                    <a:pt x="111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1" name="object 9">
              <a:extLst>
                <a:ext uri="{FF2B5EF4-FFF2-40B4-BE49-F238E27FC236}">
                  <a16:creationId xmlns:a16="http://schemas.microsoft.com/office/drawing/2014/main" id="{54FE20E6-1EA3-3C4D-B305-5B2D1388D67E}"/>
                </a:ext>
              </a:extLst>
            </p:cNvPr>
            <p:cNvSpPr/>
            <p:nvPr/>
          </p:nvSpPr>
          <p:spPr>
            <a:xfrm>
              <a:off x="15516057" y="9633435"/>
              <a:ext cx="143510" cy="455930"/>
            </a:xfrm>
            <a:custGeom>
              <a:avLst/>
              <a:gdLst/>
              <a:ahLst/>
              <a:cxnLst/>
              <a:rect l="l" t="t" r="r" b="b"/>
              <a:pathLst>
                <a:path w="143509" h="455929">
                  <a:moveTo>
                    <a:pt x="103954" y="0"/>
                  </a:moveTo>
                  <a:lnTo>
                    <a:pt x="60829" y="10959"/>
                  </a:lnTo>
                  <a:lnTo>
                    <a:pt x="18166" y="20041"/>
                  </a:lnTo>
                  <a:lnTo>
                    <a:pt x="8764" y="21297"/>
                  </a:lnTo>
                  <a:lnTo>
                    <a:pt x="8764" y="26931"/>
                  </a:lnTo>
                  <a:lnTo>
                    <a:pt x="14407" y="28805"/>
                  </a:lnTo>
                  <a:lnTo>
                    <a:pt x="18166" y="29433"/>
                  </a:lnTo>
                  <a:lnTo>
                    <a:pt x="28097" y="33676"/>
                  </a:lnTo>
                  <a:lnTo>
                    <a:pt x="34680" y="42270"/>
                  </a:lnTo>
                  <a:lnTo>
                    <a:pt x="38329" y="56032"/>
                  </a:lnTo>
                  <a:lnTo>
                    <a:pt x="39454" y="75777"/>
                  </a:lnTo>
                  <a:lnTo>
                    <a:pt x="39454" y="375119"/>
                  </a:lnTo>
                  <a:lnTo>
                    <a:pt x="34525" y="422091"/>
                  </a:lnTo>
                  <a:lnTo>
                    <a:pt x="3759" y="450279"/>
                  </a:lnTo>
                  <a:lnTo>
                    <a:pt x="1256" y="451525"/>
                  </a:lnTo>
                  <a:lnTo>
                    <a:pt x="0" y="452771"/>
                  </a:lnTo>
                  <a:lnTo>
                    <a:pt x="0" y="455912"/>
                  </a:lnTo>
                  <a:lnTo>
                    <a:pt x="6261" y="455912"/>
                  </a:lnTo>
                  <a:lnTo>
                    <a:pt x="27792" y="454975"/>
                  </a:lnTo>
                  <a:lnTo>
                    <a:pt x="47567" y="454331"/>
                  </a:lnTo>
                  <a:lnTo>
                    <a:pt x="71390" y="454038"/>
                  </a:lnTo>
                  <a:lnTo>
                    <a:pt x="143419" y="454038"/>
                  </a:lnTo>
                  <a:lnTo>
                    <a:pt x="143419" y="452771"/>
                  </a:lnTo>
                  <a:lnTo>
                    <a:pt x="142163" y="451525"/>
                  </a:lnTo>
                  <a:lnTo>
                    <a:pt x="139660" y="450279"/>
                  </a:lnTo>
                  <a:lnTo>
                    <a:pt x="119813" y="439065"/>
                  </a:lnTo>
                  <a:lnTo>
                    <a:pt x="109124" y="423034"/>
                  </a:lnTo>
                  <a:lnTo>
                    <a:pt x="104777" y="401835"/>
                  </a:lnTo>
                  <a:lnTo>
                    <a:pt x="103954" y="375119"/>
                  </a:lnTo>
                  <a:lnTo>
                    <a:pt x="103954" y="0"/>
                  </a:lnTo>
                  <a:close/>
                </a:path>
                <a:path w="143509" h="455929">
                  <a:moveTo>
                    <a:pt x="143419" y="454038"/>
                  </a:moveTo>
                  <a:lnTo>
                    <a:pt x="71390" y="454038"/>
                  </a:lnTo>
                  <a:lnTo>
                    <a:pt x="101139" y="454331"/>
                  </a:lnTo>
                  <a:lnTo>
                    <a:pt x="121023" y="454975"/>
                  </a:lnTo>
                  <a:lnTo>
                    <a:pt x="137775" y="455912"/>
                  </a:lnTo>
                  <a:lnTo>
                    <a:pt x="140278" y="455912"/>
                  </a:lnTo>
                  <a:lnTo>
                    <a:pt x="143419" y="455295"/>
                  </a:lnTo>
                  <a:lnTo>
                    <a:pt x="143419" y="4540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2" name="object 10">
              <a:extLst>
                <a:ext uri="{FF2B5EF4-FFF2-40B4-BE49-F238E27FC236}">
                  <a16:creationId xmlns:a16="http://schemas.microsoft.com/office/drawing/2014/main" id="{2E1EB365-1AB5-7646-ADF7-FEE3883053DE}"/>
                </a:ext>
              </a:extLst>
            </p:cNvPr>
            <p:cNvSpPr/>
            <p:nvPr/>
          </p:nvSpPr>
          <p:spPr>
            <a:xfrm>
              <a:off x="15695175" y="9752414"/>
              <a:ext cx="340360" cy="344805"/>
            </a:xfrm>
            <a:custGeom>
              <a:avLst/>
              <a:gdLst/>
              <a:ahLst/>
              <a:cxnLst/>
              <a:rect l="l" t="t" r="r" b="b"/>
              <a:pathLst>
                <a:path w="340359" h="344804">
                  <a:moveTo>
                    <a:pt x="239065" y="11905"/>
                  </a:moveTo>
                  <a:lnTo>
                    <a:pt x="155304" y="11905"/>
                  </a:lnTo>
                  <a:lnTo>
                    <a:pt x="196277" y="19498"/>
                  </a:lnTo>
                  <a:lnTo>
                    <a:pt x="224745" y="40713"/>
                  </a:lnTo>
                  <a:lnTo>
                    <a:pt x="241353" y="73201"/>
                  </a:lnTo>
                  <a:lnTo>
                    <a:pt x="246746" y="114614"/>
                  </a:lnTo>
                  <a:lnTo>
                    <a:pt x="246746" y="135273"/>
                  </a:lnTo>
                  <a:lnTo>
                    <a:pt x="211040" y="135273"/>
                  </a:lnTo>
                  <a:lnTo>
                    <a:pt x="172579" y="136409"/>
                  </a:lnTo>
                  <a:lnTo>
                    <a:pt x="127105" y="141234"/>
                  </a:lnTo>
                  <a:lnTo>
                    <a:pt x="80865" y="151869"/>
                  </a:lnTo>
                  <a:lnTo>
                    <a:pt x="40103" y="170438"/>
                  </a:lnTo>
                  <a:lnTo>
                    <a:pt x="11066" y="199063"/>
                  </a:lnTo>
                  <a:lnTo>
                    <a:pt x="0" y="239867"/>
                  </a:lnTo>
                  <a:lnTo>
                    <a:pt x="11488" y="287646"/>
                  </a:lnTo>
                  <a:lnTo>
                    <a:pt x="41646" y="320104"/>
                  </a:lnTo>
                  <a:lnTo>
                    <a:pt x="84014" y="338588"/>
                  </a:lnTo>
                  <a:lnTo>
                    <a:pt x="132132" y="344450"/>
                  </a:lnTo>
                  <a:lnTo>
                    <a:pt x="170054" y="340135"/>
                  </a:lnTo>
                  <a:lnTo>
                    <a:pt x="196955" y="328785"/>
                  </a:lnTo>
                  <a:lnTo>
                    <a:pt x="150299" y="328785"/>
                  </a:lnTo>
                  <a:lnTo>
                    <a:pt x="119408" y="322886"/>
                  </a:lnTo>
                  <a:lnTo>
                    <a:pt x="94795" y="306480"/>
                  </a:lnTo>
                  <a:lnTo>
                    <a:pt x="78519" y="281501"/>
                  </a:lnTo>
                  <a:lnTo>
                    <a:pt x="72636" y="249887"/>
                  </a:lnTo>
                  <a:lnTo>
                    <a:pt x="84555" y="198964"/>
                  </a:lnTo>
                  <a:lnTo>
                    <a:pt x="115849" y="167532"/>
                  </a:lnTo>
                  <a:lnTo>
                    <a:pt x="159827" y="151601"/>
                  </a:lnTo>
                  <a:lnTo>
                    <a:pt x="209794" y="147178"/>
                  </a:lnTo>
                  <a:lnTo>
                    <a:pt x="311247" y="147178"/>
                  </a:lnTo>
                  <a:lnTo>
                    <a:pt x="311247" y="104593"/>
                  </a:lnTo>
                  <a:lnTo>
                    <a:pt x="302859" y="63415"/>
                  </a:lnTo>
                  <a:lnTo>
                    <a:pt x="280221" y="33688"/>
                  </a:lnTo>
                  <a:lnTo>
                    <a:pt x="247123" y="14091"/>
                  </a:lnTo>
                  <a:lnTo>
                    <a:pt x="239065" y="11905"/>
                  </a:lnTo>
                  <a:close/>
                </a:path>
                <a:path w="340359" h="344804">
                  <a:moveTo>
                    <a:pt x="311247" y="271174"/>
                  </a:moveTo>
                  <a:lnTo>
                    <a:pt x="249248" y="271174"/>
                  </a:lnTo>
                  <a:lnTo>
                    <a:pt x="250902" y="287646"/>
                  </a:lnTo>
                  <a:lnTo>
                    <a:pt x="253942" y="303815"/>
                  </a:lnTo>
                  <a:lnTo>
                    <a:pt x="258404" y="319698"/>
                  </a:lnTo>
                  <a:lnTo>
                    <a:pt x="264274" y="335057"/>
                  </a:lnTo>
                  <a:lnTo>
                    <a:pt x="336293" y="335057"/>
                  </a:lnTo>
                  <a:lnTo>
                    <a:pt x="340052" y="334429"/>
                  </a:lnTo>
                  <a:lnTo>
                    <a:pt x="340052" y="330670"/>
                  </a:lnTo>
                  <a:lnTo>
                    <a:pt x="337549" y="330670"/>
                  </a:lnTo>
                  <a:lnTo>
                    <a:pt x="333790" y="328785"/>
                  </a:lnTo>
                  <a:lnTo>
                    <a:pt x="322078" y="320459"/>
                  </a:lnTo>
                  <a:lnTo>
                    <a:pt x="315239" y="309138"/>
                  </a:lnTo>
                  <a:lnTo>
                    <a:pt x="312039" y="295589"/>
                  </a:lnTo>
                  <a:lnTo>
                    <a:pt x="311345" y="282444"/>
                  </a:lnTo>
                  <a:lnTo>
                    <a:pt x="311247" y="271174"/>
                  </a:lnTo>
                  <a:close/>
                </a:path>
                <a:path w="340359" h="344804">
                  <a:moveTo>
                    <a:pt x="311247" y="147178"/>
                  </a:moveTo>
                  <a:lnTo>
                    <a:pt x="246746" y="147178"/>
                  </a:lnTo>
                  <a:lnTo>
                    <a:pt x="246746" y="191009"/>
                  </a:lnTo>
                  <a:lnTo>
                    <a:pt x="242069" y="237902"/>
                  </a:lnTo>
                  <a:lnTo>
                    <a:pt x="226236" y="282444"/>
                  </a:lnTo>
                  <a:lnTo>
                    <a:pt x="196547" y="315713"/>
                  </a:lnTo>
                  <a:lnTo>
                    <a:pt x="150299" y="328785"/>
                  </a:lnTo>
                  <a:lnTo>
                    <a:pt x="196955" y="328785"/>
                  </a:lnTo>
                  <a:lnTo>
                    <a:pt x="201575" y="326836"/>
                  </a:lnTo>
                  <a:lnTo>
                    <a:pt x="227338" y="304026"/>
                  </a:lnTo>
                  <a:lnTo>
                    <a:pt x="247992" y="271174"/>
                  </a:lnTo>
                  <a:lnTo>
                    <a:pt x="311247" y="271174"/>
                  </a:lnTo>
                  <a:lnTo>
                    <a:pt x="311247" y="147178"/>
                  </a:lnTo>
                  <a:close/>
                </a:path>
                <a:path w="340359" h="344804">
                  <a:moveTo>
                    <a:pt x="164696" y="0"/>
                  </a:moveTo>
                  <a:lnTo>
                    <a:pt x="125316" y="1107"/>
                  </a:lnTo>
                  <a:lnTo>
                    <a:pt x="89160" y="5563"/>
                  </a:lnTo>
                  <a:lnTo>
                    <a:pt x="53824" y="15067"/>
                  </a:lnTo>
                  <a:lnTo>
                    <a:pt x="16900" y="31318"/>
                  </a:lnTo>
                  <a:lnTo>
                    <a:pt x="33182" y="87683"/>
                  </a:lnTo>
                  <a:lnTo>
                    <a:pt x="34438" y="91442"/>
                  </a:lnTo>
                  <a:lnTo>
                    <a:pt x="35066" y="94573"/>
                  </a:lnTo>
                  <a:lnTo>
                    <a:pt x="37569" y="94573"/>
                  </a:lnTo>
                  <a:lnTo>
                    <a:pt x="38826" y="89557"/>
                  </a:lnTo>
                  <a:lnTo>
                    <a:pt x="41328" y="83924"/>
                  </a:lnTo>
                  <a:lnTo>
                    <a:pt x="60546" y="49422"/>
                  </a:lnTo>
                  <a:lnTo>
                    <a:pt x="85166" y="27249"/>
                  </a:lnTo>
                  <a:lnTo>
                    <a:pt x="116361" y="15408"/>
                  </a:lnTo>
                  <a:lnTo>
                    <a:pt x="155304" y="11905"/>
                  </a:lnTo>
                  <a:lnTo>
                    <a:pt x="239065" y="11905"/>
                  </a:lnTo>
                  <a:lnTo>
                    <a:pt x="207351" y="3302"/>
                  </a:lnTo>
                  <a:lnTo>
                    <a:pt x="1646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3" name="object 11">
              <a:extLst>
                <a:ext uri="{FF2B5EF4-FFF2-40B4-BE49-F238E27FC236}">
                  <a16:creationId xmlns:a16="http://schemas.microsoft.com/office/drawing/2014/main" id="{6DB8CB13-87B4-474A-B75C-B7FEAA2C44DC}"/>
                </a:ext>
              </a:extLst>
            </p:cNvPr>
            <p:cNvSpPr/>
            <p:nvPr/>
          </p:nvSpPr>
          <p:spPr>
            <a:xfrm>
              <a:off x="16078435" y="9752416"/>
              <a:ext cx="394335" cy="337185"/>
            </a:xfrm>
            <a:custGeom>
              <a:avLst/>
              <a:gdLst/>
              <a:ahLst/>
              <a:cxnLst/>
              <a:rect l="l" t="t" r="r" b="b"/>
              <a:pathLst>
                <a:path w="394334" h="337184">
                  <a:moveTo>
                    <a:pt x="98321" y="6889"/>
                  </a:moveTo>
                  <a:lnTo>
                    <a:pt x="61451" y="16911"/>
                  </a:lnTo>
                  <a:lnTo>
                    <a:pt x="19413" y="25056"/>
                  </a:lnTo>
                  <a:lnTo>
                    <a:pt x="11894" y="26313"/>
                  </a:lnTo>
                  <a:lnTo>
                    <a:pt x="7507" y="26313"/>
                  </a:lnTo>
                  <a:lnTo>
                    <a:pt x="7507" y="29433"/>
                  </a:lnTo>
                  <a:lnTo>
                    <a:pt x="36319" y="56368"/>
                  </a:lnTo>
                  <a:lnTo>
                    <a:pt x="40700" y="100834"/>
                  </a:lnTo>
                  <a:lnTo>
                    <a:pt x="40700" y="256138"/>
                  </a:lnTo>
                  <a:lnTo>
                    <a:pt x="35535" y="306005"/>
                  </a:lnTo>
                  <a:lnTo>
                    <a:pt x="2502" y="330670"/>
                  </a:lnTo>
                  <a:lnTo>
                    <a:pt x="0" y="331927"/>
                  </a:lnTo>
                  <a:lnTo>
                    <a:pt x="0" y="336314"/>
                  </a:lnTo>
                  <a:lnTo>
                    <a:pt x="1874" y="336932"/>
                  </a:lnTo>
                  <a:lnTo>
                    <a:pt x="5633" y="336932"/>
                  </a:lnTo>
                  <a:lnTo>
                    <a:pt x="28102" y="335995"/>
                  </a:lnTo>
                  <a:lnTo>
                    <a:pt x="48524" y="335350"/>
                  </a:lnTo>
                  <a:lnTo>
                    <a:pt x="72647" y="335057"/>
                  </a:lnTo>
                  <a:lnTo>
                    <a:pt x="142152" y="335057"/>
                  </a:lnTo>
                  <a:lnTo>
                    <a:pt x="142152" y="331927"/>
                  </a:lnTo>
                  <a:lnTo>
                    <a:pt x="139650" y="330670"/>
                  </a:lnTo>
                  <a:lnTo>
                    <a:pt x="135273" y="330042"/>
                  </a:lnTo>
                  <a:lnTo>
                    <a:pt x="118684" y="321927"/>
                  </a:lnTo>
                  <a:lnTo>
                    <a:pt x="109672" y="306005"/>
                  </a:lnTo>
                  <a:lnTo>
                    <a:pt x="105944" y="283625"/>
                  </a:lnTo>
                  <a:lnTo>
                    <a:pt x="105211" y="256138"/>
                  </a:lnTo>
                  <a:lnTo>
                    <a:pt x="105211" y="179743"/>
                  </a:lnTo>
                  <a:lnTo>
                    <a:pt x="108347" y="129011"/>
                  </a:lnTo>
                  <a:lnTo>
                    <a:pt x="115622" y="97075"/>
                  </a:lnTo>
                  <a:lnTo>
                    <a:pt x="98321" y="97075"/>
                  </a:lnTo>
                  <a:lnTo>
                    <a:pt x="98321" y="6889"/>
                  </a:lnTo>
                  <a:close/>
                </a:path>
                <a:path w="394334" h="337184">
                  <a:moveTo>
                    <a:pt x="142152" y="335057"/>
                  </a:moveTo>
                  <a:lnTo>
                    <a:pt x="72647" y="335057"/>
                  </a:lnTo>
                  <a:lnTo>
                    <a:pt x="96273" y="335350"/>
                  </a:lnTo>
                  <a:lnTo>
                    <a:pt x="115616" y="335995"/>
                  </a:lnTo>
                  <a:lnTo>
                    <a:pt x="136519" y="336932"/>
                  </a:lnTo>
                  <a:lnTo>
                    <a:pt x="140278" y="336932"/>
                  </a:lnTo>
                  <a:lnTo>
                    <a:pt x="142152" y="336314"/>
                  </a:lnTo>
                  <a:lnTo>
                    <a:pt x="142152" y="335057"/>
                  </a:lnTo>
                  <a:close/>
                </a:path>
                <a:path w="394334" h="337184">
                  <a:moveTo>
                    <a:pt x="295753" y="15653"/>
                  </a:moveTo>
                  <a:lnTo>
                    <a:pt x="204161" y="15653"/>
                  </a:lnTo>
                  <a:lnTo>
                    <a:pt x="246545" y="26144"/>
                  </a:lnTo>
                  <a:lnTo>
                    <a:pt x="275076" y="53546"/>
                  </a:lnTo>
                  <a:lnTo>
                    <a:pt x="291162" y="91752"/>
                  </a:lnTo>
                  <a:lnTo>
                    <a:pt x="296210" y="134655"/>
                  </a:lnTo>
                  <a:lnTo>
                    <a:pt x="296210" y="256138"/>
                  </a:lnTo>
                  <a:lnTo>
                    <a:pt x="287759" y="313681"/>
                  </a:lnTo>
                  <a:lnTo>
                    <a:pt x="258013" y="331927"/>
                  </a:lnTo>
                  <a:lnTo>
                    <a:pt x="256756" y="333790"/>
                  </a:lnTo>
                  <a:lnTo>
                    <a:pt x="256756" y="336932"/>
                  </a:lnTo>
                  <a:lnTo>
                    <a:pt x="263646" y="336932"/>
                  </a:lnTo>
                  <a:lnTo>
                    <a:pt x="272406" y="336639"/>
                  </a:lnTo>
                  <a:lnTo>
                    <a:pt x="286274" y="335995"/>
                  </a:lnTo>
                  <a:lnTo>
                    <a:pt x="304955" y="335350"/>
                  </a:lnTo>
                  <a:lnTo>
                    <a:pt x="328157" y="335057"/>
                  </a:lnTo>
                  <a:lnTo>
                    <a:pt x="393914" y="335057"/>
                  </a:lnTo>
                  <a:lnTo>
                    <a:pt x="393914" y="333790"/>
                  </a:lnTo>
                  <a:lnTo>
                    <a:pt x="390155" y="331927"/>
                  </a:lnTo>
                  <a:lnTo>
                    <a:pt x="385768" y="330670"/>
                  </a:lnTo>
                  <a:lnTo>
                    <a:pt x="374019" y="324745"/>
                  </a:lnTo>
                  <a:lnTo>
                    <a:pt x="365969" y="313363"/>
                  </a:lnTo>
                  <a:lnTo>
                    <a:pt x="361556" y="292002"/>
                  </a:lnTo>
                  <a:lnTo>
                    <a:pt x="360722" y="256138"/>
                  </a:lnTo>
                  <a:lnTo>
                    <a:pt x="360636" y="134655"/>
                  </a:lnTo>
                  <a:lnTo>
                    <a:pt x="353461" y="82970"/>
                  </a:lnTo>
                  <a:lnTo>
                    <a:pt x="333605" y="44643"/>
                  </a:lnTo>
                  <a:lnTo>
                    <a:pt x="304041" y="18940"/>
                  </a:lnTo>
                  <a:lnTo>
                    <a:pt x="295753" y="15653"/>
                  </a:lnTo>
                  <a:close/>
                </a:path>
                <a:path w="394334" h="337184">
                  <a:moveTo>
                    <a:pt x="393914" y="335057"/>
                  </a:moveTo>
                  <a:lnTo>
                    <a:pt x="328157" y="335057"/>
                  </a:lnTo>
                  <a:lnTo>
                    <a:pt x="350699" y="335350"/>
                  </a:lnTo>
                  <a:lnTo>
                    <a:pt x="367138" y="335995"/>
                  </a:lnTo>
                  <a:lnTo>
                    <a:pt x="378177" y="336639"/>
                  </a:lnTo>
                  <a:lnTo>
                    <a:pt x="384522" y="336932"/>
                  </a:lnTo>
                  <a:lnTo>
                    <a:pt x="393914" y="336932"/>
                  </a:lnTo>
                  <a:lnTo>
                    <a:pt x="393914" y="335057"/>
                  </a:lnTo>
                  <a:close/>
                </a:path>
                <a:path w="394334" h="337184">
                  <a:moveTo>
                    <a:pt x="227333" y="0"/>
                  </a:moveTo>
                  <a:lnTo>
                    <a:pt x="174520" y="7682"/>
                  </a:lnTo>
                  <a:lnTo>
                    <a:pt x="137853" y="28575"/>
                  </a:lnTo>
                  <a:lnTo>
                    <a:pt x="113984" y="59449"/>
                  </a:lnTo>
                  <a:lnTo>
                    <a:pt x="99567" y="97075"/>
                  </a:lnTo>
                  <a:lnTo>
                    <a:pt x="115622" y="97075"/>
                  </a:lnTo>
                  <a:lnTo>
                    <a:pt x="118576" y="84109"/>
                  </a:lnTo>
                  <a:lnTo>
                    <a:pt x="137133" y="48163"/>
                  </a:lnTo>
                  <a:lnTo>
                    <a:pt x="165250" y="24302"/>
                  </a:lnTo>
                  <a:lnTo>
                    <a:pt x="204161" y="15653"/>
                  </a:lnTo>
                  <a:lnTo>
                    <a:pt x="295753" y="15653"/>
                  </a:lnTo>
                  <a:lnTo>
                    <a:pt x="267654" y="4509"/>
                  </a:lnTo>
                  <a:lnTo>
                    <a:pt x="227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6" name="object 12">
              <a:extLst>
                <a:ext uri="{FF2B5EF4-FFF2-40B4-BE49-F238E27FC236}">
                  <a16:creationId xmlns:a16="http://schemas.microsoft.com/office/drawing/2014/main" id="{3907C941-FE5F-824F-94C8-43F8940E166E}"/>
                </a:ext>
              </a:extLst>
            </p:cNvPr>
            <p:cNvSpPr/>
            <p:nvPr/>
          </p:nvSpPr>
          <p:spPr>
            <a:xfrm>
              <a:off x="16508043" y="9480726"/>
              <a:ext cx="393065" cy="616585"/>
            </a:xfrm>
            <a:custGeom>
              <a:avLst/>
              <a:gdLst/>
              <a:ahLst/>
              <a:cxnLst/>
              <a:rect l="l" t="t" r="r" b="b"/>
              <a:pathLst>
                <a:path w="393065" h="616584">
                  <a:moveTo>
                    <a:pt x="161576" y="271698"/>
                  </a:moveTo>
                  <a:lnTo>
                    <a:pt x="117856" y="278279"/>
                  </a:lnTo>
                  <a:lnTo>
                    <a:pt x="79045" y="296584"/>
                  </a:lnTo>
                  <a:lnTo>
                    <a:pt x="46497" y="324457"/>
                  </a:lnTo>
                  <a:lnTo>
                    <a:pt x="21569" y="359740"/>
                  </a:lnTo>
                  <a:lnTo>
                    <a:pt x="5618" y="400278"/>
                  </a:lnTo>
                  <a:lnTo>
                    <a:pt x="0" y="443913"/>
                  </a:lnTo>
                  <a:lnTo>
                    <a:pt x="5879" y="493202"/>
                  </a:lnTo>
                  <a:lnTo>
                    <a:pt x="22404" y="535324"/>
                  </a:lnTo>
                  <a:lnTo>
                    <a:pt x="47906" y="569480"/>
                  </a:lnTo>
                  <a:lnTo>
                    <a:pt x="80715" y="594867"/>
                  </a:lnTo>
                  <a:lnTo>
                    <a:pt x="119162" y="610687"/>
                  </a:lnTo>
                  <a:lnTo>
                    <a:pt x="161576" y="616138"/>
                  </a:lnTo>
                  <a:lnTo>
                    <a:pt x="204685" y="610872"/>
                  </a:lnTo>
                  <a:lnTo>
                    <a:pt x="229320" y="600473"/>
                  </a:lnTo>
                  <a:lnTo>
                    <a:pt x="182235" y="600473"/>
                  </a:lnTo>
                  <a:lnTo>
                    <a:pt x="154966" y="596817"/>
                  </a:lnTo>
                  <a:lnTo>
                    <a:pt x="125802" y="583243"/>
                  </a:lnTo>
                  <a:lnTo>
                    <a:pt x="99312" y="555841"/>
                  </a:lnTo>
                  <a:lnTo>
                    <a:pt x="80067" y="510701"/>
                  </a:lnTo>
                  <a:lnTo>
                    <a:pt x="72636" y="443913"/>
                  </a:lnTo>
                  <a:lnTo>
                    <a:pt x="80067" y="377133"/>
                  </a:lnTo>
                  <a:lnTo>
                    <a:pt x="99312" y="331994"/>
                  </a:lnTo>
                  <a:lnTo>
                    <a:pt x="125802" y="304588"/>
                  </a:lnTo>
                  <a:lnTo>
                    <a:pt x="154966" y="291010"/>
                  </a:lnTo>
                  <a:lnTo>
                    <a:pt x="182235" y="287352"/>
                  </a:lnTo>
                  <a:lnTo>
                    <a:pt x="238233" y="287352"/>
                  </a:lnTo>
                  <a:lnTo>
                    <a:pt x="235234" y="285631"/>
                  </a:lnTo>
                  <a:lnTo>
                    <a:pt x="200606" y="275260"/>
                  </a:lnTo>
                  <a:lnTo>
                    <a:pt x="161576" y="271698"/>
                  </a:lnTo>
                  <a:close/>
                </a:path>
                <a:path w="393065" h="616584">
                  <a:moveTo>
                    <a:pt x="354945" y="544119"/>
                  </a:moveTo>
                  <a:lnTo>
                    <a:pt x="289949" y="544119"/>
                  </a:lnTo>
                  <a:lnTo>
                    <a:pt x="292527" y="557338"/>
                  </a:lnTo>
                  <a:lnTo>
                    <a:pt x="295981" y="572849"/>
                  </a:lnTo>
                  <a:lnTo>
                    <a:pt x="300961" y="589651"/>
                  </a:lnTo>
                  <a:lnTo>
                    <a:pt x="308116" y="606745"/>
                  </a:lnTo>
                  <a:lnTo>
                    <a:pt x="389527" y="606745"/>
                  </a:lnTo>
                  <a:lnTo>
                    <a:pt x="392658" y="606117"/>
                  </a:lnTo>
                  <a:lnTo>
                    <a:pt x="392658" y="602986"/>
                  </a:lnTo>
                  <a:lnTo>
                    <a:pt x="390773" y="601730"/>
                  </a:lnTo>
                  <a:lnTo>
                    <a:pt x="388270" y="601102"/>
                  </a:lnTo>
                  <a:lnTo>
                    <a:pt x="373839" y="593383"/>
                  </a:lnTo>
                  <a:lnTo>
                    <a:pt x="363928" y="580674"/>
                  </a:lnTo>
                  <a:lnTo>
                    <a:pt x="357893" y="564559"/>
                  </a:lnTo>
                  <a:lnTo>
                    <a:pt x="355088" y="546622"/>
                  </a:lnTo>
                  <a:lnTo>
                    <a:pt x="354945" y="544119"/>
                  </a:lnTo>
                  <a:close/>
                </a:path>
                <a:path w="393065" h="616584">
                  <a:moveTo>
                    <a:pt x="238233" y="287352"/>
                  </a:moveTo>
                  <a:lnTo>
                    <a:pt x="182235" y="287352"/>
                  </a:lnTo>
                  <a:lnTo>
                    <a:pt x="209201" y="291010"/>
                  </a:lnTo>
                  <a:lnTo>
                    <a:pt x="238179" y="304588"/>
                  </a:lnTo>
                  <a:lnTo>
                    <a:pt x="264572" y="331994"/>
                  </a:lnTo>
                  <a:lnTo>
                    <a:pt x="283781" y="377133"/>
                  </a:lnTo>
                  <a:lnTo>
                    <a:pt x="291205" y="443913"/>
                  </a:lnTo>
                  <a:lnTo>
                    <a:pt x="283781" y="504927"/>
                  </a:lnTo>
                  <a:lnTo>
                    <a:pt x="264572" y="549345"/>
                  </a:lnTo>
                  <a:lnTo>
                    <a:pt x="238179" y="578913"/>
                  </a:lnTo>
                  <a:lnTo>
                    <a:pt x="209201" y="595374"/>
                  </a:lnTo>
                  <a:lnTo>
                    <a:pt x="182235" y="600473"/>
                  </a:lnTo>
                  <a:lnTo>
                    <a:pt x="229320" y="600473"/>
                  </a:lnTo>
                  <a:lnTo>
                    <a:pt x="239695" y="596094"/>
                  </a:lnTo>
                  <a:lnTo>
                    <a:pt x="267427" y="573333"/>
                  </a:lnTo>
                  <a:lnTo>
                    <a:pt x="288703" y="544119"/>
                  </a:lnTo>
                  <a:lnTo>
                    <a:pt x="354945" y="544119"/>
                  </a:lnTo>
                  <a:lnTo>
                    <a:pt x="353635" y="521150"/>
                  </a:lnTo>
                  <a:lnTo>
                    <a:pt x="352889" y="495503"/>
                  </a:lnTo>
                  <a:lnTo>
                    <a:pt x="352614" y="469738"/>
                  </a:lnTo>
                  <a:lnTo>
                    <a:pt x="352575" y="324922"/>
                  </a:lnTo>
                  <a:lnTo>
                    <a:pt x="286818" y="324922"/>
                  </a:lnTo>
                  <a:lnTo>
                    <a:pt x="264344" y="302342"/>
                  </a:lnTo>
                  <a:lnTo>
                    <a:pt x="238233" y="287352"/>
                  </a:lnTo>
                  <a:close/>
                </a:path>
                <a:path w="393065" h="616584">
                  <a:moveTo>
                    <a:pt x="352575" y="0"/>
                  </a:moveTo>
                  <a:lnTo>
                    <a:pt x="309440" y="10959"/>
                  </a:lnTo>
                  <a:lnTo>
                    <a:pt x="266777" y="20041"/>
                  </a:lnTo>
                  <a:lnTo>
                    <a:pt x="255510" y="21297"/>
                  </a:lnTo>
                  <a:lnTo>
                    <a:pt x="255510" y="25674"/>
                  </a:lnTo>
                  <a:lnTo>
                    <a:pt x="287693" y="59435"/>
                  </a:lnTo>
                  <a:lnTo>
                    <a:pt x="288074" y="75777"/>
                  </a:lnTo>
                  <a:lnTo>
                    <a:pt x="288074" y="324922"/>
                  </a:lnTo>
                  <a:lnTo>
                    <a:pt x="352575" y="324922"/>
                  </a:lnTo>
                  <a:lnTo>
                    <a:pt x="352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7" name="object 13">
              <a:extLst>
                <a:ext uri="{FF2B5EF4-FFF2-40B4-BE49-F238E27FC236}">
                  <a16:creationId xmlns:a16="http://schemas.microsoft.com/office/drawing/2014/main" id="{959B1C71-4BCE-7749-AF1B-1857B284167D}"/>
                </a:ext>
              </a:extLst>
            </p:cNvPr>
            <p:cNvSpPr/>
            <p:nvPr/>
          </p:nvSpPr>
          <p:spPr>
            <a:xfrm>
              <a:off x="15825144" y="9510781"/>
              <a:ext cx="161513" cy="17743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8" name="object 14">
              <a:extLst>
                <a:ext uri="{FF2B5EF4-FFF2-40B4-BE49-F238E27FC236}">
                  <a16:creationId xmlns:a16="http://schemas.microsoft.com/office/drawing/2014/main" id="{EBC65209-36B5-1841-9138-9EBF50772D65}"/>
                </a:ext>
              </a:extLst>
            </p:cNvPr>
            <p:cNvSpPr/>
            <p:nvPr/>
          </p:nvSpPr>
          <p:spPr>
            <a:xfrm>
              <a:off x="16009628" y="9514960"/>
              <a:ext cx="190500" cy="173355"/>
            </a:xfrm>
            <a:custGeom>
              <a:avLst/>
              <a:gdLst/>
              <a:ahLst/>
              <a:cxnLst/>
              <a:rect l="l" t="t" r="r" b="b"/>
              <a:pathLst>
                <a:path w="190500" h="173354">
                  <a:moveTo>
                    <a:pt x="8083" y="0"/>
                  </a:moveTo>
                  <a:lnTo>
                    <a:pt x="1560" y="0"/>
                  </a:lnTo>
                  <a:lnTo>
                    <a:pt x="0" y="261"/>
                  </a:lnTo>
                  <a:lnTo>
                    <a:pt x="0" y="1308"/>
                  </a:lnTo>
                  <a:lnTo>
                    <a:pt x="1298" y="2083"/>
                  </a:lnTo>
                  <a:lnTo>
                    <a:pt x="2607" y="2617"/>
                  </a:lnTo>
                  <a:lnTo>
                    <a:pt x="10952" y="4690"/>
                  </a:lnTo>
                  <a:lnTo>
                    <a:pt x="13821" y="13308"/>
                  </a:lnTo>
                  <a:lnTo>
                    <a:pt x="13821" y="117169"/>
                  </a:lnTo>
                  <a:lnTo>
                    <a:pt x="20806" y="145856"/>
                  </a:lnTo>
                  <a:lnTo>
                    <a:pt x="39166" y="162924"/>
                  </a:lnTo>
                  <a:lnTo>
                    <a:pt x="65010" y="171138"/>
                  </a:lnTo>
                  <a:lnTo>
                    <a:pt x="94447" y="173261"/>
                  </a:lnTo>
                  <a:lnTo>
                    <a:pt x="127234" y="169173"/>
                  </a:lnTo>
                  <a:lnTo>
                    <a:pt x="131623" y="166738"/>
                  </a:lnTo>
                  <a:lnTo>
                    <a:pt x="99672" y="166738"/>
                  </a:lnTo>
                  <a:lnTo>
                    <a:pt x="77559" y="163539"/>
                  </a:lnTo>
                  <a:lnTo>
                    <a:pt x="59945" y="154054"/>
                  </a:lnTo>
                  <a:lnTo>
                    <a:pt x="48300" y="138453"/>
                  </a:lnTo>
                  <a:lnTo>
                    <a:pt x="44144" y="117169"/>
                  </a:lnTo>
                  <a:lnTo>
                    <a:pt x="44092" y="13308"/>
                  </a:lnTo>
                  <a:lnTo>
                    <a:pt x="46961" y="4690"/>
                  </a:lnTo>
                  <a:lnTo>
                    <a:pt x="55307" y="2617"/>
                  </a:lnTo>
                  <a:lnTo>
                    <a:pt x="56616" y="2083"/>
                  </a:lnTo>
                  <a:lnTo>
                    <a:pt x="57914" y="1308"/>
                  </a:lnTo>
                  <a:lnTo>
                    <a:pt x="57914" y="1047"/>
                  </a:lnTo>
                  <a:lnTo>
                    <a:pt x="20606" y="1047"/>
                  </a:lnTo>
                  <a:lnTo>
                    <a:pt x="8083" y="0"/>
                  </a:lnTo>
                  <a:close/>
                </a:path>
                <a:path w="190500" h="173354">
                  <a:moveTo>
                    <a:pt x="150037" y="0"/>
                  </a:moveTo>
                  <a:lnTo>
                    <a:pt x="141943" y="0"/>
                  </a:lnTo>
                  <a:lnTo>
                    <a:pt x="140644" y="261"/>
                  </a:lnTo>
                  <a:lnTo>
                    <a:pt x="140644" y="1821"/>
                  </a:lnTo>
                  <a:lnTo>
                    <a:pt x="142466" y="2869"/>
                  </a:lnTo>
                  <a:lnTo>
                    <a:pt x="144027" y="3654"/>
                  </a:lnTo>
                  <a:lnTo>
                    <a:pt x="151314" y="9111"/>
                  </a:lnTo>
                  <a:lnTo>
                    <a:pt x="156914" y="17744"/>
                  </a:lnTo>
                  <a:lnTo>
                    <a:pt x="160506" y="30289"/>
                  </a:lnTo>
                  <a:lnTo>
                    <a:pt x="161775" y="47485"/>
                  </a:lnTo>
                  <a:lnTo>
                    <a:pt x="161775" y="102028"/>
                  </a:lnTo>
                  <a:lnTo>
                    <a:pt x="158163" y="130961"/>
                  </a:lnTo>
                  <a:lnTo>
                    <a:pt x="146968" y="151114"/>
                  </a:lnTo>
                  <a:lnTo>
                    <a:pt x="127650" y="162901"/>
                  </a:lnTo>
                  <a:lnTo>
                    <a:pt x="99672" y="166738"/>
                  </a:lnTo>
                  <a:lnTo>
                    <a:pt x="131623" y="166738"/>
                  </a:lnTo>
                  <a:lnTo>
                    <a:pt x="150259" y="156400"/>
                  </a:lnTo>
                  <a:lnTo>
                    <a:pt x="163841" y="134185"/>
                  </a:lnTo>
                  <a:lnTo>
                    <a:pt x="168262" y="102028"/>
                  </a:lnTo>
                  <a:lnTo>
                    <a:pt x="168298" y="47485"/>
                  </a:lnTo>
                  <a:lnTo>
                    <a:pt x="170080" y="30120"/>
                  </a:lnTo>
                  <a:lnTo>
                    <a:pt x="174333" y="17742"/>
                  </a:lnTo>
                  <a:lnTo>
                    <a:pt x="180006" y="9472"/>
                  </a:lnTo>
                  <a:lnTo>
                    <a:pt x="186046" y="4429"/>
                  </a:lnTo>
                  <a:lnTo>
                    <a:pt x="188653" y="2617"/>
                  </a:lnTo>
                  <a:lnTo>
                    <a:pt x="189962" y="1560"/>
                  </a:lnTo>
                  <a:lnTo>
                    <a:pt x="189962" y="1047"/>
                  </a:lnTo>
                  <a:lnTo>
                    <a:pt x="152644" y="1047"/>
                  </a:lnTo>
                  <a:lnTo>
                    <a:pt x="150037" y="0"/>
                  </a:lnTo>
                  <a:close/>
                </a:path>
                <a:path w="190500" h="173354">
                  <a:moveTo>
                    <a:pt x="56354" y="0"/>
                  </a:moveTo>
                  <a:lnTo>
                    <a:pt x="49830" y="0"/>
                  </a:lnTo>
                  <a:lnTo>
                    <a:pt x="37307" y="1047"/>
                  </a:lnTo>
                  <a:lnTo>
                    <a:pt x="57914" y="1047"/>
                  </a:lnTo>
                  <a:lnTo>
                    <a:pt x="57914" y="261"/>
                  </a:lnTo>
                  <a:lnTo>
                    <a:pt x="56354" y="0"/>
                  </a:lnTo>
                  <a:close/>
                </a:path>
                <a:path w="190500" h="173354">
                  <a:moveTo>
                    <a:pt x="188392" y="0"/>
                  </a:moveTo>
                  <a:lnTo>
                    <a:pt x="183167" y="0"/>
                  </a:lnTo>
                  <a:lnTo>
                    <a:pt x="175607" y="1047"/>
                  </a:lnTo>
                  <a:lnTo>
                    <a:pt x="189962" y="1047"/>
                  </a:lnTo>
                  <a:lnTo>
                    <a:pt x="189962" y="261"/>
                  </a:lnTo>
                  <a:lnTo>
                    <a:pt x="188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9" name="object 15">
              <a:extLst>
                <a:ext uri="{FF2B5EF4-FFF2-40B4-BE49-F238E27FC236}">
                  <a16:creationId xmlns:a16="http://schemas.microsoft.com/office/drawing/2014/main" id="{B4CF5EEA-2AA8-F54A-907C-CAE76ACC8E74}"/>
                </a:ext>
              </a:extLst>
            </p:cNvPr>
            <p:cNvSpPr/>
            <p:nvPr/>
          </p:nvSpPr>
          <p:spPr>
            <a:xfrm>
              <a:off x="16203762" y="9514959"/>
              <a:ext cx="193675" cy="173990"/>
            </a:xfrm>
            <a:custGeom>
              <a:avLst/>
              <a:gdLst/>
              <a:ahLst/>
              <a:cxnLst/>
              <a:rect l="l" t="t" r="r" b="b"/>
              <a:pathLst>
                <a:path w="193675" h="173990">
                  <a:moveTo>
                    <a:pt x="70098" y="19057"/>
                  </a:moveTo>
                  <a:lnTo>
                    <a:pt x="28962" y="19057"/>
                  </a:lnTo>
                  <a:lnTo>
                    <a:pt x="166476" y="169094"/>
                  </a:lnTo>
                  <a:lnTo>
                    <a:pt x="168560" y="171178"/>
                  </a:lnTo>
                  <a:lnTo>
                    <a:pt x="170382" y="173785"/>
                  </a:lnTo>
                  <a:lnTo>
                    <a:pt x="173261" y="173785"/>
                  </a:lnTo>
                  <a:lnTo>
                    <a:pt x="173785" y="171701"/>
                  </a:lnTo>
                  <a:lnTo>
                    <a:pt x="173785" y="118205"/>
                  </a:lnTo>
                  <a:lnTo>
                    <a:pt x="167261" y="118205"/>
                  </a:lnTo>
                  <a:lnTo>
                    <a:pt x="70098" y="19057"/>
                  </a:lnTo>
                  <a:close/>
                </a:path>
                <a:path w="193675" h="173990">
                  <a:moveTo>
                    <a:pt x="52448" y="1047"/>
                  </a:moveTo>
                  <a:lnTo>
                    <a:pt x="6261" y="1047"/>
                  </a:lnTo>
                  <a:lnTo>
                    <a:pt x="5214" y="1560"/>
                  </a:lnTo>
                  <a:lnTo>
                    <a:pt x="5214" y="3130"/>
                  </a:lnTo>
                  <a:lnTo>
                    <a:pt x="7036" y="3916"/>
                  </a:lnTo>
                  <a:lnTo>
                    <a:pt x="9905" y="5214"/>
                  </a:lnTo>
                  <a:lnTo>
                    <a:pt x="22393" y="47485"/>
                  </a:lnTo>
                  <a:lnTo>
                    <a:pt x="22439" y="121598"/>
                  </a:lnTo>
                  <a:lnTo>
                    <a:pt x="21639" y="134703"/>
                  </a:lnTo>
                  <a:lnTo>
                    <a:pt x="18589" y="147368"/>
                  </a:lnTo>
                  <a:lnTo>
                    <a:pt x="12309" y="158370"/>
                  </a:lnTo>
                  <a:lnTo>
                    <a:pt x="1821" y="166487"/>
                  </a:lnTo>
                  <a:lnTo>
                    <a:pt x="774" y="166487"/>
                  </a:lnTo>
                  <a:lnTo>
                    <a:pt x="0" y="167000"/>
                  </a:lnTo>
                  <a:lnTo>
                    <a:pt x="0" y="167795"/>
                  </a:lnTo>
                  <a:lnTo>
                    <a:pt x="774" y="168047"/>
                  </a:lnTo>
                  <a:lnTo>
                    <a:pt x="50616" y="168047"/>
                  </a:lnTo>
                  <a:lnTo>
                    <a:pt x="51925" y="167795"/>
                  </a:lnTo>
                  <a:lnTo>
                    <a:pt x="51925" y="166487"/>
                  </a:lnTo>
                  <a:lnTo>
                    <a:pt x="50354" y="166225"/>
                  </a:lnTo>
                  <a:lnTo>
                    <a:pt x="48794" y="165439"/>
                  </a:lnTo>
                  <a:lnTo>
                    <a:pt x="38539" y="157818"/>
                  </a:lnTo>
                  <a:lnTo>
                    <a:pt x="32517" y="147335"/>
                  </a:lnTo>
                  <a:lnTo>
                    <a:pt x="29675" y="134945"/>
                  </a:lnTo>
                  <a:lnTo>
                    <a:pt x="28962" y="121598"/>
                  </a:lnTo>
                  <a:lnTo>
                    <a:pt x="28962" y="19057"/>
                  </a:lnTo>
                  <a:lnTo>
                    <a:pt x="70098" y="19057"/>
                  </a:lnTo>
                  <a:lnTo>
                    <a:pt x="52448" y="1047"/>
                  </a:lnTo>
                  <a:close/>
                </a:path>
                <a:path w="193675" h="173990">
                  <a:moveTo>
                    <a:pt x="192308" y="0"/>
                  </a:moveTo>
                  <a:lnTo>
                    <a:pt x="146121" y="0"/>
                  </a:lnTo>
                  <a:lnTo>
                    <a:pt x="144822" y="261"/>
                  </a:lnTo>
                  <a:lnTo>
                    <a:pt x="144822" y="2094"/>
                  </a:lnTo>
                  <a:lnTo>
                    <a:pt x="145335" y="2869"/>
                  </a:lnTo>
                  <a:lnTo>
                    <a:pt x="146906" y="3392"/>
                  </a:lnTo>
                  <a:lnTo>
                    <a:pt x="157570" y="11405"/>
                  </a:lnTo>
                  <a:lnTo>
                    <a:pt x="163735" y="23452"/>
                  </a:lnTo>
                  <a:lnTo>
                    <a:pt x="166575" y="38581"/>
                  </a:lnTo>
                  <a:lnTo>
                    <a:pt x="167261" y="55841"/>
                  </a:lnTo>
                  <a:lnTo>
                    <a:pt x="167261" y="118205"/>
                  </a:lnTo>
                  <a:lnTo>
                    <a:pt x="173785" y="118205"/>
                  </a:lnTo>
                  <a:lnTo>
                    <a:pt x="173785" y="47485"/>
                  </a:lnTo>
                  <a:lnTo>
                    <a:pt x="174392" y="34050"/>
                  </a:lnTo>
                  <a:lnTo>
                    <a:pt x="176687" y="21564"/>
                  </a:lnTo>
                  <a:lnTo>
                    <a:pt x="181378" y="11277"/>
                  </a:lnTo>
                  <a:lnTo>
                    <a:pt x="189177" y="4439"/>
                  </a:lnTo>
                  <a:lnTo>
                    <a:pt x="191784" y="3130"/>
                  </a:lnTo>
                  <a:lnTo>
                    <a:pt x="193606" y="1821"/>
                  </a:lnTo>
                  <a:lnTo>
                    <a:pt x="193606" y="261"/>
                  </a:lnTo>
                  <a:lnTo>
                    <a:pt x="192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0" name="object 16">
              <a:extLst>
                <a:ext uri="{FF2B5EF4-FFF2-40B4-BE49-F238E27FC236}">
                  <a16:creationId xmlns:a16="http://schemas.microsoft.com/office/drawing/2014/main" id="{1AC90FBB-D44E-9A45-AABE-1439E525A2A7}"/>
                </a:ext>
              </a:extLst>
            </p:cNvPr>
            <p:cNvSpPr/>
            <p:nvPr/>
          </p:nvSpPr>
          <p:spPr>
            <a:xfrm>
              <a:off x="16400247" y="9514956"/>
              <a:ext cx="187960" cy="168910"/>
            </a:xfrm>
            <a:custGeom>
              <a:avLst/>
              <a:gdLst/>
              <a:ahLst/>
              <a:cxnLst/>
              <a:rect l="l" t="t" r="r" b="b"/>
              <a:pathLst>
                <a:path w="187959" h="168909">
                  <a:moveTo>
                    <a:pt x="124205" y="167010"/>
                  </a:moveTo>
                  <a:lnTo>
                    <a:pt x="65233" y="167010"/>
                  </a:lnTo>
                  <a:lnTo>
                    <a:pt x="65233" y="168581"/>
                  </a:lnTo>
                  <a:lnTo>
                    <a:pt x="67055" y="168832"/>
                  </a:lnTo>
                  <a:lnTo>
                    <a:pt x="68353" y="168832"/>
                  </a:lnTo>
                  <a:lnTo>
                    <a:pt x="75955" y="168439"/>
                  </a:lnTo>
                  <a:lnTo>
                    <a:pt x="83729" y="168169"/>
                  </a:lnTo>
                  <a:lnTo>
                    <a:pt x="94709" y="168047"/>
                  </a:lnTo>
                  <a:lnTo>
                    <a:pt x="124205" y="168047"/>
                  </a:lnTo>
                  <a:lnTo>
                    <a:pt x="124205" y="167010"/>
                  </a:lnTo>
                  <a:close/>
                </a:path>
                <a:path w="187959" h="168909">
                  <a:moveTo>
                    <a:pt x="124205" y="168047"/>
                  </a:moveTo>
                  <a:lnTo>
                    <a:pt x="94709" y="168047"/>
                  </a:lnTo>
                  <a:lnTo>
                    <a:pt x="105690" y="168169"/>
                  </a:lnTo>
                  <a:lnTo>
                    <a:pt x="113467" y="168439"/>
                  </a:lnTo>
                  <a:lnTo>
                    <a:pt x="121074" y="168832"/>
                  </a:lnTo>
                  <a:lnTo>
                    <a:pt x="122373" y="168832"/>
                  </a:lnTo>
                  <a:lnTo>
                    <a:pt x="124205" y="168581"/>
                  </a:lnTo>
                  <a:lnTo>
                    <a:pt x="124205" y="168047"/>
                  </a:lnTo>
                  <a:close/>
                </a:path>
                <a:path w="187959" h="168909">
                  <a:moveTo>
                    <a:pt x="3654" y="0"/>
                  </a:moveTo>
                  <a:lnTo>
                    <a:pt x="1821" y="0"/>
                  </a:lnTo>
                  <a:lnTo>
                    <a:pt x="0" y="785"/>
                  </a:lnTo>
                  <a:lnTo>
                    <a:pt x="0" y="3141"/>
                  </a:lnTo>
                  <a:lnTo>
                    <a:pt x="2607" y="3916"/>
                  </a:lnTo>
                  <a:lnTo>
                    <a:pt x="6774" y="7308"/>
                  </a:lnTo>
                  <a:lnTo>
                    <a:pt x="79578" y="97599"/>
                  </a:lnTo>
                  <a:lnTo>
                    <a:pt x="79578" y="136477"/>
                  </a:lnTo>
                  <a:lnTo>
                    <a:pt x="66793" y="167010"/>
                  </a:lnTo>
                  <a:lnTo>
                    <a:pt x="122635" y="167010"/>
                  </a:lnTo>
                  <a:lnTo>
                    <a:pt x="109850" y="136477"/>
                  </a:lnTo>
                  <a:lnTo>
                    <a:pt x="109850" y="93421"/>
                  </a:lnTo>
                  <a:lnTo>
                    <a:pt x="114878" y="86646"/>
                  </a:lnTo>
                  <a:lnTo>
                    <a:pt x="105159" y="86646"/>
                  </a:lnTo>
                  <a:lnTo>
                    <a:pt x="60270" y="29234"/>
                  </a:lnTo>
                  <a:lnTo>
                    <a:pt x="55841" y="23486"/>
                  </a:lnTo>
                  <a:lnTo>
                    <a:pt x="52438" y="19842"/>
                  </a:lnTo>
                  <a:lnTo>
                    <a:pt x="52438" y="8355"/>
                  </a:lnTo>
                  <a:lnTo>
                    <a:pt x="57401" y="5214"/>
                  </a:lnTo>
                  <a:lnTo>
                    <a:pt x="60532" y="3916"/>
                  </a:lnTo>
                  <a:lnTo>
                    <a:pt x="63139" y="3141"/>
                  </a:lnTo>
                  <a:lnTo>
                    <a:pt x="64710" y="2094"/>
                  </a:lnTo>
                  <a:lnTo>
                    <a:pt x="64710" y="1047"/>
                  </a:lnTo>
                  <a:lnTo>
                    <a:pt x="37569" y="1047"/>
                  </a:lnTo>
                  <a:lnTo>
                    <a:pt x="26322" y="883"/>
                  </a:lnTo>
                  <a:lnTo>
                    <a:pt x="3654" y="0"/>
                  </a:lnTo>
                  <a:close/>
                </a:path>
                <a:path w="187959" h="168909">
                  <a:moveTo>
                    <a:pt x="147943" y="0"/>
                  </a:moveTo>
                  <a:lnTo>
                    <a:pt x="142990" y="0"/>
                  </a:lnTo>
                  <a:lnTo>
                    <a:pt x="141953" y="272"/>
                  </a:lnTo>
                  <a:lnTo>
                    <a:pt x="141953" y="1832"/>
                  </a:lnTo>
                  <a:lnTo>
                    <a:pt x="144561" y="2879"/>
                  </a:lnTo>
                  <a:lnTo>
                    <a:pt x="149775" y="5214"/>
                  </a:lnTo>
                  <a:lnTo>
                    <a:pt x="153429" y="7057"/>
                  </a:lnTo>
                  <a:lnTo>
                    <a:pt x="153429" y="14617"/>
                  </a:lnTo>
                  <a:lnTo>
                    <a:pt x="105159" y="86646"/>
                  </a:lnTo>
                  <a:lnTo>
                    <a:pt x="114878" y="86646"/>
                  </a:lnTo>
                  <a:lnTo>
                    <a:pt x="154204" y="33663"/>
                  </a:lnTo>
                  <a:lnTo>
                    <a:pt x="184214" y="3916"/>
                  </a:lnTo>
                  <a:lnTo>
                    <a:pt x="187617" y="2345"/>
                  </a:lnTo>
                  <a:lnTo>
                    <a:pt x="187617" y="1047"/>
                  </a:lnTo>
                  <a:lnTo>
                    <a:pt x="154204" y="1047"/>
                  </a:lnTo>
                  <a:lnTo>
                    <a:pt x="147943" y="0"/>
                  </a:lnTo>
                  <a:close/>
                </a:path>
                <a:path w="187959" h="168909">
                  <a:moveTo>
                    <a:pt x="62877" y="0"/>
                  </a:moveTo>
                  <a:lnTo>
                    <a:pt x="58710" y="0"/>
                  </a:lnTo>
                  <a:lnTo>
                    <a:pt x="50878" y="1047"/>
                  </a:lnTo>
                  <a:lnTo>
                    <a:pt x="64710" y="1047"/>
                  </a:lnTo>
                  <a:lnTo>
                    <a:pt x="64710" y="272"/>
                  </a:lnTo>
                  <a:lnTo>
                    <a:pt x="62877" y="0"/>
                  </a:lnTo>
                  <a:close/>
                </a:path>
                <a:path w="187959" h="168909">
                  <a:moveTo>
                    <a:pt x="185784" y="0"/>
                  </a:moveTo>
                  <a:lnTo>
                    <a:pt x="181868" y="0"/>
                  </a:lnTo>
                  <a:lnTo>
                    <a:pt x="173523" y="1047"/>
                  </a:lnTo>
                  <a:lnTo>
                    <a:pt x="187617" y="1047"/>
                  </a:lnTo>
                  <a:lnTo>
                    <a:pt x="187617" y="272"/>
                  </a:lnTo>
                  <a:lnTo>
                    <a:pt x="1857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1" name="object 17">
              <a:extLst>
                <a:ext uri="{FF2B5EF4-FFF2-40B4-BE49-F238E27FC236}">
                  <a16:creationId xmlns:a16="http://schemas.microsoft.com/office/drawing/2014/main" id="{BBE804F6-86CA-CA40-975D-0E80F0299D74}"/>
                </a:ext>
              </a:extLst>
            </p:cNvPr>
            <p:cNvSpPr/>
            <p:nvPr/>
          </p:nvSpPr>
          <p:spPr>
            <a:xfrm>
              <a:off x="14633565" y="9752420"/>
              <a:ext cx="371475" cy="342900"/>
            </a:xfrm>
            <a:custGeom>
              <a:avLst/>
              <a:gdLst/>
              <a:ahLst/>
              <a:cxnLst/>
              <a:rect l="l" t="t" r="r" b="b"/>
              <a:pathLst>
                <a:path w="371475" h="342900">
                  <a:moveTo>
                    <a:pt x="252825" y="11894"/>
                  </a:moveTo>
                  <a:lnTo>
                    <a:pt x="185376" y="11894"/>
                  </a:lnTo>
                  <a:lnTo>
                    <a:pt x="233235" y="21474"/>
                  </a:lnTo>
                  <a:lnTo>
                    <a:pt x="265854" y="47046"/>
                  </a:lnTo>
                  <a:lnTo>
                    <a:pt x="285878" y="83860"/>
                  </a:lnTo>
                  <a:lnTo>
                    <a:pt x="295953" y="127166"/>
                  </a:lnTo>
                  <a:lnTo>
                    <a:pt x="298723" y="172214"/>
                  </a:lnTo>
                  <a:lnTo>
                    <a:pt x="295322" y="221697"/>
                  </a:lnTo>
                  <a:lnTo>
                    <a:pt x="282781" y="268506"/>
                  </a:lnTo>
                  <a:lnTo>
                    <a:pt x="257597" y="306340"/>
                  </a:lnTo>
                  <a:lnTo>
                    <a:pt x="216265" y="328900"/>
                  </a:lnTo>
                  <a:lnTo>
                    <a:pt x="211197" y="342816"/>
                  </a:lnTo>
                  <a:lnTo>
                    <a:pt x="255583" y="332873"/>
                  </a:lnTo>
                  <a:lnTo>
                    <a:pt x="294351" y="314292"/>
                  </a:lnTo>
                  <a:lnTo>
                    <a:pt x="326407" y="288005"/>
                  </a:lnTo>
                  <a:lnTo>
                    <a:pt x="350658" y="254942"/>
                  </a:lnTo>
                  <a:lnTo>
                    <a:pt x="366010" y="216035"/>
                  </a:lnTo>
                  <a:lnTo>
                    <a:pt x="371370" y="172214"/>
                  </a:lnTo>
                  <a:lnTo>
                    <a:pt x="365030" y="124667"/>
                  </a:lnTo>
                  <a:lnTo>
                    <a:pt x="346946" y="83034"/>
                  </a:lnTo>
                  <a:lnTo>
                    <a:pt x="318530" y="48533"/>
                  </a:lnTo>
                  <a:lnTo>
                    <a:pt x="281190" y="22382"/>
                  </a:lnTo>
                  <a:lnTo>
                    <a:pt x="252825" y="11894"/>
                  </a:lnTo>
                  <a:close/>
                </a:path>
                <a:path w="371475" h="342900">
                  <a:moveTo>
                    <a:pt x="185376" y="0"/>
                  </a:moveTo>
                  <a:lnTo>
                    <a:pt x="134676" y="5798"/>
                  </a:lnTo>
                  <a:lnTo>
                    <a:pt x="89996" y="22382"/>
                  </a:lnTo>
                  <a:lnTo>
                    <a:pt x="52762" y="48533"/>
                  </a:lnTo>
                  <a:lnTo>
                    <a:pt x="24401" y="83034"/>
                  </a:lnTo>
                  <a:lnTo>
                    <a:pt x="6337" y="124667"/>
                  </a:lnTo>
                  <a:lnTo>
                    <a:pt x="0" y="172214"/>
                  </a:lnTo>
                  <a:lnTo>
                    <a:pt x="6597" y="220645"/>
                  </a:lnTo>
                  <a:lnTo>
                    <a:pt x="25373" y="262885"/>
                  </a:lnTo>
                  <a:lnTo>
                    <a:pt x="54802" y="297655"/>
                  </a:lnTo>
                  <a:lnTo>
                    <a:pt x="93358" y="323676"/>
                  </a:lnTo>
                  <a:lnTo>
                    <a:pt x="105652" y="316937"/>
                  </a:lnTo>
                  <a:lnTo>
                    <a:pt x="117734" y="310105"/>
                  </a:lnTo>
                  <a:lnTo>
                    <a:pt x="95529" y="282819"/>
                  </a:lnTo>
                  <a:lnTo>
                    <a:pt x="81714" y="248742"/>
                  </a:lnTo>
                  <a:lnTo>
                    <a:pt x="74638" y="210874"/>
                  </a:lnTo>
                  <a:lnTo>
                    <a:pt x="72647" y="172214"/>
                  </a:lnTo>
                  <a:lnTo>
                    <a:pt x="75412" y="127166"/>
                  </a:lnTo>
                  <a:lnTo>
                    <a:pt x="85452" y="83860"/>
                  </a:lnTo>
                  <a:lnTo>
                    <a:pt x="105383" y="47046"/>
                  </a:lnTo>
                  <a:lnTo>
                    <a:pt x="137819" y="21474"/>
                  </a:lnTo>
                  <a:lnTo>
                    <a:pt x="185376" y="11894"/>
                  </a:lnTo>
                  <a:lnTo>
                    <a:pt x="252825" y="11894"/>
                  </a:lnTo>
                  <a:lnTo>
                    <a:pt x="236336" y="5798"/>
                  </a:lnTo>
                  <a:lnTo>
                    <a:pt x="185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2" name="object 18">
              <a:extLst>
                <a:ext uri="{FF2B5EF4-FFF2-40B4-BE49-F238E27FC236}">
                  <a16:creationId xmlns:a16="http://schemas.microsoft.com/office/drawing/2014/main" id="{09BFA2D3-0E6E-3C47-A1D2-863766E8DC78}"/>
                </a:ext>
              </a:extLst>
            </p:cNvPr>
            <p:cNvSpPr/>
            <p:nvPr/>
          </p:nvSpPr>
          <p:spPr>
            <a:xfrm>
              <a:off x="14056678" y="9481090"/>
              <a:ext cx="1117600" cy="720725"/>
            </a:xfrm>
            <a:custGeom>
              <a:avLst/>
              <a:gdLst/>
              <a:ahLst/>
              <a:cxnLst/>
              <a:rect l="l" t="t" r="r" b="b"/>
              <a:pathLst>
                <a:path w="1117600" h="720725">
                  <a:moveTo>
                    <a:pt x="817111" y="0"/>
                  </a:moveTo>
                  <a:lnTo>
                    <a:pt x="771055" y="2265"/>
                  </a:lnTo>
                  <a:lnTo>
                    <a:pt x="724315" y="6979"/>
                  </a:lnTo>
                  <a:lnTo>
                    <a:pt x="677118" y="14086"/>
                  </a:lnTo>
                  <a:lnTo>
                    <a:pt x="629690" y="23529"/>
                  </a:lnTo>
                  <a:lnTo>
                    <a:pt x="582258" y="35254"/>
                  </a:lnTo>
                  <a:lnTo>
                    <a:pt x="535047" y="49203"/>
                  </a:lnTo>
                  <a:lnTo>
                    <a:pt x="488285" y="65320"/>
                  </a:lnTo>
                  <a:lnTo>
                    <a:pt x="442196" y="83551"/>
                  </a:lnTo>
                  <a:lnTo>
                    <a:pt x="397009" y="103839"/>
                  </a:lnTo>
                  <a:lnTo>
                    <a:pt x="349290" y="128078"/>
                  </a:lnTo>
                  <a:lnTo>
                    <a:pt x="303814" y="154196"/>
                  </a:lnTo>
                  <a:lnTo>
                    <a:pt x="260685" y="182108"/>
                  </a:lnTo>
                  <a:lnTo>
                    <a:pt x="220008" y="211729"/>
                  </a:lnTo>
                  <a:lnTo>
                    <a:pt x="181888" y="242973"/>
                  </a:lnTo>
                  <a:lnTo>
                    <a:pt x="146430" y="275755"/>
                  </a:lnTo>
                  <a:lnTo>
                    <a:pt x="113738" y="309989"/>
                  </a:lnTo>
                  <a:lnTo>
                    <a:pt x="83917" y="345589"/>
                  </a:lnTo>
                  <a:lnTo>
                    <a:pt x="57072" y="382470"/>
                  </a:lnTo>
                  <a:lnTo>
                    <a:pt x="27259" y="433282"/>
                  </a:lnTo>
                  <a:lnTo>
                    <a:pt x="8211" y="481313"/>
                  </a:lnTo>
                  <a:lnTo>
                    <a:pt x="0" y="526164"/>
                  </a:lnTo>
                  <a:lnTo>
                    <a:pt x="2699" y="567438"/>
                  </a:lnTo>
                  <a:lnTo>
                    <a:pt x="16408" y="604771"/>
                  </a:lnTo>
                  <a:lnTo>
                    <a:pt x="69682" y="661436"/>
                  </a:lnTo>
                  <a:lnTo>
                    <a:pt x="108680" y="683175"/>
                  </a:lnTo>
                  <a:lnTo>
                    <a:pt x="155019" y="700178"/>
                  </a:lnTo>
                  <a:lnTo>
                    <a:pt x="208027" y="712199"/>
                  </a:lnTo>
                  <a:lnTo>
                    <a:pt x="267037" y="718993"/>
                  </a:lnTo>
                  <a:lnTo>
                    <a:pt x="331377" y="720313"/>
                  </a:lnTo>
                  <a:lnTo>
                    <a:pt x="377912" y="718095"/>
                  </a:lnTo>
                  <a:lnTo>
                    <a:pt x="425310" y="713545"/>
                  </a:lnTo>
                  <a:lnTo>
                    <a:pt x="473340" y="706716"/>
                  </a:lnTo>
                  <a:lnTo>
                    <a:pt x="519066" y="698167"/>
                  </a:lnTo>
                  <a:lnTo>
                    <a:pt x="342979" y="698167"/>
                  </a:lnTo>
                  <a:lnTo>
                    <a:pt x="285328" y="696119"/>
                  </a:lnTo>
                  <a:lnTo>
                    <a:pt x="236043" y="687292"/>
                  </a:lnTo>
                  <a:lnTo>
                    <a:pt x="195485" y="671824"/>
                  </a:lnTo>
                  <a:lnTo>
                    <a:pt x="164017" y="649854"/>
                  </a:lnTo>
                  <a:lnTo>
                    <a:pt x="130018" y="588639"/>
                  </a:lnTo>
                  <a:lnTo>
                    <a:pt x="127061" y="550907"/>
                  </a:lnTo>
                  <a:lnTo>
                    <a:pt x="133019" y="508797"/>
                  </a:lnTo>
                  <a:lnTo>
                    <a:pt x="147782" y="462782"/>
                  </a:lnTo>
                  <a:lnTo>
                    <a:pt x="171238" y="413336"/>
                  </a:lnTo>
                  <a:lnTo>
                    <a:pt x="203276" y="360931"/>
                  </a:lnTo>
                  <a:lnTo>
                    <a:pt x="233774" y="318997"/>
                  </a:lnTo>
                  <a:lnTo>
                    <a:pt x="267035" y="279267"/>
                  </a:lnTo>
                  <a:lnTo>
                    <a:pt x="302829" y="241874"/>
                  </a:lnTo>
                  <a:lnTo>
                    <a:pt x="340925" y="206948"/>
                  </a:lnTo>
                  <a:lnTo>
                    <a:pt x="381093" y="174622"/>
                  </a:lnTo>
                  <a:lnTo>
                    <a:pt x="423101" y="145026"/>
                  </a:lnTo>
                  <a:lnTo>
                    <a:pt x="466719" y="118292"/>
                  </a:lnTo>
                  <a:lnTo>
                    <a:pt x="511715" y="94551"/>
                  </a:lnTo>
                  <a:lnTo>
                    <a:pt x="557860" y="73936"/>
                  </a:lnTo>
                  <a:lnTo>
                    <a:pt x="604923" y="56577"/>
                  </a:lnTo>
                  <a:lnTo>
                    <a:pt x="652671" y="42605"/>
                  </a:lnTo>
                  <a:lnTo>
                    <a:pt x="700876" y="32154"/>
                  </a:lnTo>
                  <a:lnTo>
                    <a:pt x="749306" y="25353"/>
                  </a:lnTo>
                  <a:lnTo>
                    <a:pt x="797730" y="22334"/>
                  </a:lnTo>
                  <a:lnTo>
                    <a:pt x="1007771" y="22334"/>
                  </a:lnTo>
                  <a:lnTo>
                    <a:pt x="998025" y="18852"/>
                  </a:lnTo>
                  <a:lnTo>
                    <a:pt x="944451" y="7345"/>
                  </a:lnTo>
                  <a:lnTo>
                    <a:pt x="884122" y="1052"/>
                  </a:lnTo>
                  <a:lnTo>
                    <a:pt x="817111" y="0"/>
                  </a:lnTo>
                  <a:close/>
                </a:path>
                <a:path w="1117600" h="720725">
                  <a:moveTo>
                    <a:pt x="791541" y="535156"/>
                  </a:moveTo>
                  <a:lnTo>
                    <a:pt x="786641" y="535156"/>
                  </a:lnTo>
                  <a:lnTo>
                    <a:pt x="783919" y="537062"/>
                  </a:lnTo>
                  <a:lnTo>
                    <a:pt x="777720" y="542423"/>
                  </a:lnTo>
                  <a:lnTo>
                    <a:pt x="773050" y="546025"/>
                  </a:lnTo>
                  <a:lnTo>
                    <a:pt x="728058" y="579063"/>
                  </a:lnTo>
                  <a:lnTo>
                    <a:pt x="685881" y="604771"/>
                  </a:lnTo>
                  <a:lnTo>
                    <a:pt x="641154" y="627683"/>
                  </a:lnTo>
                  <a:lnTo>
                    <a:pt x="594301" y="647651"/>
                  </a:lnTo>
                  <a:lnTo>
                    <a:pt x="545745" y="664527"/>
                  </a:lnTo>
                  <a:lnTo>
                    <a:pt x="495911" y="678165"/>
                  </a:lnTo>
                  <a:lnTo>
                    <a:pt x="445222" y="688415"/>
                  </a:lnTo>
                  <a:lnTo>
                    <a:pt x="394104" y="695132"/>
                  </a:lnTo>
                  <a:lnTo>
                    <a:pt x="342979" y="698167"/>
                  </a:lnTo>
                  <a:lnTo>
                    <a:pt x="519066" y="698167"/>
                  </a:lnTo>
                  <a:lnTo>
                    <a:pt x="570372" y="686435"/>
                  </a:lnTo>
                  <a:lnTo>
                    <a:pt x="618913" y="673091"/>
                  </a:lnTo>
                  <a:lnTo>
                    <a:pt x="667163" y="657684"/>
                  </a:lnTo>
                  <a:lnTo>
                    <a:pt x="714891" y="640266"/>
                  </a:lnTo>
                  <a:lnTo>
                    <a:pt x="761867" y="620892"/>
                  </a:lnTo>
                  <a:lnTo>
                    <a:pt x="785374" y="556213"/>
                  </a:lnTo>
                  <a:lnTo>
                    <a:pt x="791122" y="539219"/>
                  </a:lnTo>
                  <a:lnTo>
                    <a:pt x="791541" y="535156"/>
                  </a:lnTo>
                  <a:close/>
                </a:path>
                <a:path w="1117600" h="720725">
                  <a:moveTo>
                    <a:pt x="1007771" y="22334"/>
                  </a:moveTo>
                  <a:lnTo>
                    <a:pt x="797730" y="22334"/>
                  </a:lnTo>
                  <a:lnTo>
                    <a:pt x="864740" y="24474"/>
                  </a:lnTo>
                  <a:lnTo>
                    <a:pt x="919229" y="34148"/>
                  </a:lnTo>
                  <a:lnTo>
                    <a:pt x="961026" y="51309"/>
                  </a:lnTo>
                  <a:lnTo>
                    <a:pt x="1002096" y="96539"/>
                  </a:lnTo>
                  <a:lnTo>
                    <a:pt x="1008967" y="147630"/>
                  </a:lnTo>
                  <a:lnTo>
                    <a:pt x="1003640" y="178088"/>
                  </a:lnTo>
                  <a:lnTo>
                    <a:pt x="1002394" y="180926"/>
                  </a:lnTo>
                  <a:lnTo>
                    <a:pt x="1002760" y="183031"/>
                  </a:lnTo>
                  <a:lnTo>
                    <a:pt x="1003692" y="184423"/>
                  </a:lnTo>
                  <a:lnTo>
                    <a:pt x="1003985" y="184601"/>
                  </a:lnTo>
                  <a:lnTo>
                    <a:pt x="1004142" y="184601"/>
                  </a:lnTo>
                  <a:lnTo>
                    <a:pt x="1036289" y="160229"/>
                  </a:lnTo>
                  <a:lnTo>
                    <a:pt x="1117479" y="84416"/>
                  </a:lnTo>
                  <a:lnTo>
                    <a:pt x="1084612" y="57413"/>
                  </a:lnTo>
                  <a:lnTo>
                    <a:pt x="1044769" y="35550"/>
                  </a:lnTo>
                  <a:lnTo>
                    <a:pt x="1007771" y="223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17839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59CD8448-B0E2-1043-BFEB-5FD7FBECC243}"/>
              </a:ext>
            </a:extLst>
          </p:cNvPr>
          <p:cNvSpPr/>
          <p:nvPr userDrawn="1"/>
        </p:nvSpPr>
        <p:spPr>
          <a:xfrm>
            <a:off x="94249" y="130493"/>
            <a:ext cx="14888158" cy="11048365"/>
          </a:xfrm>
          <a:custGeom>
            <a:avLst/>
            <a:gdLst/>
            <a:ahLst/>
            <a:cxnLst/>
            <a:rect l="l" t="t" r="r" b="b"/>
            <a:pathLst>
              <a:path w="19853275" h="11048365">
                <a:moveTo>
                  <a:pt x="0" y="11047967"/>
                </a:moveTo>
                <a:lnTo>
                  <a:pt x="19852798" y="11047967"/>
                </a:lnTo>
                <a:lnTo>
                  <a:pt x="19852798" y="0"/>
                </a:lnTo>
                <a:lnTo>
                  <a:pt x="0" y="0"/>
                </a:lnTo>
                <a:lnTo>
                  <a:pt x="0" y="11047967"/>
                </a:lnTo>
                <a:close/>
              </a:path>
            </a:pathLst>
          </a:custGeom>
          <a:solidFill>
            <a:srgbClr val="EFEEED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179E3A-04D5-8B4F-8410-AE5F7BDB90E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891" y="130492"/>
            <a:ext cx="9350940" cy="11048365"/>
          </a:xfrm>
          <a:prstGeom prst="rect">
            <a:avLst/>
          </a:prstGeom>
          <a:noFill/>
        </p:spPr>
      </p:pic>
      <p:sp>
        <p:nvSpPr>
          <p:cNvPr id="40" name="object 5">
            <a:extLst>
              <a:ext uri="{FF2B5EF4-FFF2-40B4-BE49-F238E27FC236}">
                <a16:creationId xmlns:a16="http://schemas.microsoft.com/office/drawing/2014/main" id="{8A23B66A-0BBD-D842-8875-32816B215FB6}"/>
              </a:ext>
            </a:extLst>
          </p:cNvPr>
          <p:cNvSpPr/>
          <p:nvPr userDrawn="1"/>
        </p:nvSpPr>
        <p:spPr>
          <a:xfrm>
            <a:off x="2434431" y="10302875"/>
            <a:ext cx="11990322" cy="45719"/>
          </a:xfrm>
          <a:custGeom>
            <a:avLst/>
            <a:gdLst/>
            <a:ahLst/>
            <a:cxnLst/>
            <a:rect l="l" t="t" r="r" b="b"/>
            <a:pathLst>
              <a:path w="14778355">
                <a:moveTo>
                  <a:pt x="0" y="0"/>
                </a:moveTo>
                <a:lnTo>
                  <a:pt x="14778324" y="0"/>
                </a:lnTo>
              </a:path>
            </a:pathLst>
          </a:custGeom>
          <a:ln w="10481">
            <a:solidFill>
              <a:srgbClr val="2B2F3C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1" name="object 6">
            <a:extLst>
              <a:ext uri="{FF2B5EF4-FFF2-40B4-BE49-F238E27FC236}">
                <a16:creationId xmlns:a16="http://schemas.microsoft.com/office/drawing/2014/main" id="{E72D2BF8-BC01-A54A-8D56-5BFD5FDC78EB}"/>
              </a:ext>
            </a:extLst>
          </p:cNvPr>
          <p:cNvSpPr txBox="1"/>
          <p:nvPr userDrawn="1"/>
        </p:nvSpPr>
        <p:spPr>
          <a:xfrm>
            <a:off x="681109" y="10203180"/>
            <a:ext cx="1727123" cy="240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50" dirty="0">
                <a:solidFill>
                  <a:srgbClr val="2B2F3C"/>
                </a:solidFill>
                <a:latin typeface="Agenda"/>
                <a:cs typeface="Agenda"/>
              </a:rPr>
              <a:t>SUNY</a:t>
            </a:r>
            <a:r>
              <a:rPr sz="1450" b="1" spc="40" dirty="0">
                <a:solidFill>
                  <a:srgbClr val="2B2F3C"/>
                </a:solidFill>
                <a:latin typeface="Agenda"/>
                <a:cs typeface="Agenda"/>
              </a:rPr>
              <a:t> </a:t>
            </a:r>
            <a:r>
              <a:rPr sz="1450" b="1" spc="50" dirty="0">
                <a:solidFill>
                  <a:srgbClr val="2B2F3C"/>
                </a:solidFill>
                <a:latin typeface="Agenda"/>
                <a:cs typeface="Agenda"/>
              </a:rPr>
              <a:t>CORTLAND</a:t>
            </a:r>
            <a:endParaRPr sz="1450" dirty="0">
              <a:latin typeface="Agenda"/>
              <a:cs typeface="Agend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75" r:id="rId3"/>
    <p:sldLayoutId id="2147483676" r:id="rId4"/>
    <p:sldLayoutId id="2147483667" r:id="rId5"/>
    <p:sldLayoutId id="2147483662" r:id="rId6"/>
    <p:sldLayoutId id="2147483672" r:id="rId7"/>
  </p:sldLayoutIdLst>
  <p:txStyles>
    <p:titleStyle>
      <a:lvl1pPr eaLnBrk="1" hangingPunct="1">
        <a:defRPr b="1" i="1">
          <a:latin typeface="Utopia Std" panose="02040603060506020204" pitchFamily="18" charset="77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ravel@cortland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travel-advanc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.gov/travel/plan-book/per-diem-rates" TargetMode="External"/><Relationship Id="rId2" Type="http://schemas.openxmlformats.org/officeDocument/2006/relationships/hyperlink" Target="https://www2.cortland.edu/offices/purchasing-office/travel-guidelines/#travel-per-diem-rat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Travel-Voucher-2024-Fillable.pdf" TargetMode="External"/><Relationship Id="rId2" Type="http://schemas.openxmlformats.org/officeDocument/2006/relationships/hyperlink" Target="https://www2.cortland.edu/offices/purchasing-office/travel-guidelines/#travel-reimburs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cortland.edu/offices/purchasing-office/travel-guidelines/forms/Statement%20of%20Automobile%20Travel%20AC16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ravel@cortland.edu" TargetMode="External"/><Relationship Id="rId2" Type="http://schemas.openxmlformats.org/officeDocument/2006/relationships/hyperlink" Target="https://www2.cortland.edu/offices/purchasing-office/purchasing-forms/Missing%20Receipt%20Affidavi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airline-ticket-purchas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us1.teamdynamix.com/tdapp/app/form/start?c=NzBiYjEwZDAtOWUwYS00OWFlLTg3YmItMjFiNjE4YWUyMmUx&amp;t=blhoTE13PT1aT3FQWC9YQTlBQTl4c2c0d2NuL0E5WGdnUkwwZytLNWZRdmxhSk1nclB5ZDdIVFBxdi9iM2VKNXE5ZGZzQ21vcE8xK1RPS3JDVWFGUisyVmxrSXBrVitvc3VnNUE3Vnc3azFKcFhWZ0dCNTlrQkszelNKVXgxVHRlalVWdjZvUA&amp;i=99ab2441-9237-4aa8-af61-eabb4d884d7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Hierarchy%20of%20Vehicle%20Usage%20Flowchart%206.18.24.pdf" TargetMode="External"/><Relationship Id="rId2" Type="http://schemas.openxmlformats.org/officeDocument/2006/relationships/hyperlink" Target="https://www2.cortland.edu/offices/purchasing-office/travel-guidelines/#car-renta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rtland.sharepoint.com/:f:/s/purchasingaccountspayable/EpmdYkkmXY1HoJLF7pj_jxoBNN8u2Y3eJdX23ynBPJfdaQ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conference-registration-fe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day-trip-meal-reimburs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2/Hotel%20Tax%20Exempt%20Form%20(ST-129).pdf" TargetMode="External"/><Relationship Id="rId2" Type="http://schemas.openxmlformats.org/officeDocument/2006/relationships/hyperlink" Target="https://www2.cortland.edu/offices/purchasing-office/travel-guidelines/#hotel-reservati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sa.gov/travel/plan-book/per-diem-rates?gsaredirect=portalcontent10487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over-the-max-lodging-reques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Hierarchy%20of%20Vehicle%20Usage%20Flowchart%206.18.24.pdf" TargetMode="External"/><Relationship Id="rId2" Type="http://schemas.openxmlformats.org/officeDocument/2006/relationships/hyperlink" Target="https://www2.cortland.edu/offices/purchasing-office/travel-guidelines/#personal-car-mile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rtland.sharepoint.com/:f:/s/purchasingaccountspayable/EpmdYkkmXY1HoJLF7pj_jxoBNN8u2Y3eJdX23ynBPJfda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2794C-E7DC-DC42-89F1-8989F281B0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4045" y="3161173"/>
            <a:ext cx="13449985" cy="2798303"/>
          </a:xfrm>
        </p:spPr>
        <p:txBody>
          <a:bodyPr/>
          <a:lstStyle/>
          <a:p>
            <a:r>
              <a:rPr lang="en-US" dirty="0"/>
              <a:t>Travel Training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E5DB5-4369-E24A-8249-63BCF87026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24045" y="6761919"/>
            <a:ext cx="13449985" cy="2324548"/>
          </a:xfrm>
        </p:spPr>
        <p:txBody>
          <a:bodyPr/>
          <a:lstStyle/>
          <a:p>
            <a:r>
              <a:rPr lang="en-US" sz="4400" dirty="0"/>
              <a:t>Kathy Timian</a:t>
            </a:r>
          </a:p>
          <a:p>
            <a:endParaRPr lang="en-US" sz="4400" dirty="0"/>
          </a:p>
          <a:p>
            <a:r>
              <a:rPr lang="en-US" sz="4400" b="1" i="0" dirty="0">
                <a:solidFill>
                  <a:schemeClr val="tx1"/>
                </a:solidFill>
                <a:latin typeface="+mn-lt"/>
                <a:hlinkClick r:id="rId2"/>
              </a:rPr>
              <a:t>travel@cortland.edu</a:t>
            </a:r>
            <a:endParaRPr lang="en-US" sz="4400" b="1" i="0" dirty="0">
              <a:solidFill>
                <a:schemeClr val="tx1"/>
              </a:solidFill>
              <a:latin typeface="+mn-lt"/>
            </a:endParaRPr>
          </a:p>
          <a:p>
            <a:endParaRPr lang="en-US" sz="4400" i="0" dirty="0">
              <a:solidFill>
                <a:schemeClr val="tx1"/>
              </a:solidFill>
              <a:latin typeface="Agenda-Light" panose="02000603040000020004" pitchFamily="50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+mn-lt"/>
              </a:rPr>
              <a:t>Updated 10.23.24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888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7" y="2454275"/>
            <a:ext cx="13697654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https://www2.cortland.edu/offices/purchasing-office/travel-guidelines/#travel-advances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To cover per diem costs of meals, lodging, and/or airfare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Must be indicated on Travel Authorization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Should </a:t>
            </a:r>
            <a:r>
              <a:rPr lang="en-US" sz="2800" b="1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 be less than $75 or exceed funding limitations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Issued 2 weeks prior to travel date (4 weeks for airfare)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Travel Advances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42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7" y="2454275"/>
            <a:ext cx="13773854" cy="7620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https://www2.cortland.edu/offices/purchasing-office/travel-guidelines/#travel-per-diem-rates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400" b="0" i="0" u="sng" dirty="0">
              <a:solidFill>
                <a:srgbClr val="B91000"/>
              </a:solidFill>
              <a:effectLst/>
              <a:latin typeface="+mn-lt"/>
              <a:hlinkClick r:id="rId3"/>
            </a:endParaRPr>
          </a:p>
          <a:p>
            <a:pPr marL="0" indent="0">
              <a:buNone/>
            </a:pPr>
            <a:r>
              <a:rPr lang="en-US" sz="2400" b="0" i="0" u="sng" dirty="0">
                <a:solidFill>
                  <a:srgbClr val="B91000"/>
                </a:solidFill>
                <a:effectLst/>
                <a:latin typeface="+mn-lt"/>
                <a:hlinkClick r:id="rId3"/>
              </a:rPr>
              <a:t>Search rates within the continental US</a:t>
            </a:r>
            <a:endParaRPr lang="en-US" sz="24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Lodging &amp; meal allowances are calculated based on location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Lodging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Use month of stay</a:t>
            </a: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Meals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Use M&amp;IE Total column amount</a:t>
            </a:r>
          </a:p>
          <a:p>
            <a:pPr marL="914400" lvl="1" indent="-458788"/>
            <a:r>
              <a:rPr lang="en-US" sz="2000" dirty="0">
                <a:solidFill>
                  <a:schemeClr val="tx1"/>
                </a:solidFill>
                <a:latin typeface="+mn-lt"/>
              </a:rPr>
              <a:t>SUNY Cortland uses an 80/20 breakdown for dinner &amp; breakfast</a:t>
            </a:r>
          </a:p>
          <a:p>
            <a:pPr lvl="2" indent="-290513"/>
            <a:r>
              <a:rPr lang="en-US" sz="2000" i="1" dirty="0">
                <a:solidFill>
                  <a:schemeClr val="tx1"/>
                </a:solidFill>
                <a:latin typeface="+mn-lt"/>
              </a:rPr>
              <a:t>Example: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3" indent="-339725"/>
            <a:r>
              <a:rPr lang="en-US" sz="2000" b="1" dirty="0">
                <a:solidFill>
                  <a:schemeClr val="tx1"/>
                </a:solidFill>
                <a:latin typeface="+mn-lt"/>
              </a:rPr>
              <a:t>$74 M&amp;IE Total</a:t>
            </a:r>
          </a:p>
          <a:p>
            <a:pPr marL="2292350" lvl="4" indent="-238125"/>
            <a:r>
              <a:rPr lang="en-US" sz="2000" dirty="0">
                <a:solidFill>
                  <a:schemeClr val="tx1"/>
                </a:solidFill>
                <a:latin typeface="+mn-lt"/>
              </a:rPr>
              <a:t>Breakfast = $15.00 (20%)</a:t>
            </a:r>
          </a:p>
          <a:p>
            <a:pPr marL="2292350" lvl="4" indent="-238125"/>
            <a:r>
              <a:rPr lang="en-US" sz="2000" dirty="0">
                <a:solidFill>
                  <a:schemeClr val="tx1"/>
                </a:solidFill>
                <a:latin typeface="+mn-lt"/>
              </a:rPr>
              <a:t>Dinner = $59.00 (80%)</a:t>
            </a: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914400" lvl="4" indent="-450850"/>
            <a:r>
              <a:rPr lang="en-US" sz="2000" dirty="0">
                <a:solidFill>
                  <a:schemeClr val="tx1"/>
                </a:solidFill>
                <a:latin typeface="+mn-lt"/>
              </a:rPr>
              <a:t>Breakfast on day 1 only if traveler leaves at/before 7:00 AM</a:t>
            </a:r>
          </a:p>
          <a:p>
            <a:pPr marL="914400" lvl="4" indent="-457200"/>
            <a:r>
              <a:rPr lang="en-US" sz="2000" dirty="0">
                <a:solidFill>
                  <a:schemeClr val="tx1"/>
                </a:solidFill>
                <a:latin typeface="+mn-lt"/>
              </a:rPr>
              <a:t>Dinner on last day only if traveler returns at/after 7:00 PM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Per Diem Rates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FB5D7E-E393-7726-D7E7-DABD2138C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9631" y="7331075"/>
            <a:ext cx="10076349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2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8031" y="2301875"/>
            <a:ext cx="13759894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https://www2.cortland.edu/offices/purchasing-office/travel-guidelines/#travel-reimbursement</a:t>
            </a:r>
            <a:r>
              <a:rPr lang="en-US" sz="2800" dirty="0">
                <a:latin typeface="+mn-lt"/>
              </a:rPr>
              <a:t> </a:t>
            </a:r>
          </a:p>
          <a:p>
            <a:pPr marL="0" indent="0">
              <a:buNone/>
            </a:pPr>
            <a:endParaRPr lang="en-US" sz="2000" u="sn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0" i="0" u="sng" dirty="0">
                <a:solidFill>
                  <a:srgbClr val="B91000"/>
                </a:solidFill>
                <a:effectLst/>
                <a:latin typeface="+mn-lt"/>
                <a:hlinkClick r:id="rId3" tooltip="Travel Voucher (AC132)"/>
              </a:rPr>
              <a:t>Travel Voucher (AC132)</a:t>
            </a:r>
            <a:endParaRPr lang="en-US" sz="20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sz="2400" u="sng" dirty="0">
              <a:solidFill>
                <a:srgbClr val="B9100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Per NYS, 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within 30 days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of returning from their trip, the traveler must submit a travel voucher packet, containing the voucher and any supporting documentation.</a:t>
            </a:r>
            <a:endParaRPr lang="en-US" sz="24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sz="2000" u="sng" dirty="0">
              <a:solidFill>
                <a:srgbClr val="B91000"/>
              </a:solidFill>
              <a:latin typeface="+mn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Upon return from trip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+mn-lt"/>
              </a:rPr>
              <a:t>Complete Travel Voucher (AC132)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(whether requesting reimbursement or not ($0.00))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Attach </a:t>
            </a:r>
            <a:r>
              <a:rPr lang="en-US" sz="2400" u="sng" dirty="0">
                <a:solidFill>
                  <a:schemeClr val="tx1"/>
                </a:solidFill>
                <a:latin typeface="+mn-lt"/>
              </a:rPr>
              <a:t>all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receipts (lodging, tolls, parking, registration fees, etc.) 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(not meal receipts if using unreceipted method)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If conference, include conference agenda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For mileage or rental car gasoline reimbursement, complete the </a:t>
            </a:r>
            <a:r>
              <a:rPr lang="en-US" sz="2400" b="0" i="0" u="sng" dirty="0">
                <a:solidFill>
                  <a:srgbClr val="0000FF"/>
                </a:solidFill>
                <a:effectLst/>
                <a:latin typeface="+mn-lt"/>
                <a:hlinkClick r:id="rId4" tooltip="Travel Voucher a Statement of Automobile Travel (Form AC 160)"/>
              </a:rPr>
              <a:t>Statement of Automobile Travel (Form AC 160)</a:t>
            </a:r>
            <a:r>
              <a:rPr lang="en-US" sz="2400" b="0" i="0" dirty="0">
                <a:solidFill>
                  <a:srgbClr val="0000FF"/>
                </a:solidFill>
                <a:effectLst/>
                <a:latin typeface="+mn-lt"/>
                <a:hlinkClick r:id="rId4" tooltip="Travel Voucher a Statement of Automobile Travel (Form AC 160)"/>
              </a:rPr>
              <a:t> </a:t>
            </a:r>
            <a:endParaRPr lang="en-US" sz="2400" b="0" i="0" dirty="0">
              <a:solidFill>
                <a:srgbClr val="0000FF"/>
              </a:solidFill>
              <a:effectLst/>
              <a:latin typeface="+mn-lt"/>
            </a:endParaRP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Traveler signs voucher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Traveler’s supervisor signs voucher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Add Account # (bottom left)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676399"/>
          </a:xfrm>
        </p:spPr>
        <p:txBody>
          <a:bodyPr/>
          <a:lstStyle/>
          <a:p>
            <a:r>
              <a:rPr lang="en-US" sz="8800" b="1" dirty="0">
                <a:latin typeface="Utopia Std Black Headline" panose="02040903060506020204" charset="0"/>
              </a:rPr>
              <a:t>Travel Reimbursement</a:t>
            </a:r>
          </a:p>
        </p:txBody>
      </p:sp>
    </p:spTree>
    <p:extLst>
      <p:ext uri="{BB962C8B-B14F-4D97-AF65-F5344CB8AC3E}">
        <p14:creationId xmlns:p14="http://schemas.microsoft.com/office/powerpoint/2010/main" val="334086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6" y="1844675"/>
            <a:ext cx="8054805" cy="86867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Top Portion of Travel Voucher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Do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add employee ID # or SSN to voucher.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Include traveler’s home address (not SUNY Cortland) 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This is to ensure the reimbursement goes to the correct person.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Business Purpose = Name of Conference, Meeting, etc.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(not “Travel”)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Include full address of destination (Street, City, State, Zip)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Dates </a:t>
            </a:r>
            <a:r>
              <a:rPr lang="en-US" sz="2000" b="1" u="sng" dirty="0">
                <a:solidFill>
                  <a:schemeClr val="tx1"/>
                </a:solidFill>
                <a:latin typeface="+mn-lt"/>
              </a:rPr>
              <a:t>and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times of departure and return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Section 1 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Complete all applicable fields with descriptions &amp; amounts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Any missing receipt, please include a </a:t>
            </a:r>
            <a:r>
              <a:rPr lang="en-US" sz="2000" dirty="0">
                <a:latin typeface="+mn-lt"/>
                <a:hlinkClick r:id="rId2"/>
              </a:rPr>
              <a:t>missing receipt affidavit</a:t>
            </a:r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Section 2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Total from left side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Total paid with p-card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Travel Advance Amt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Other adjustments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Grand Total of Reimbursement</a:t>
            </a: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Payee Certification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Traveler and their Supervisor both need to sign and date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Don’t forget an account number to charge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Reimbursements will be sent back if not fully completed.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Email: </a:t>
            </a:r>
            <a:r>
              <a:rPr lang="en-US" sz="2000" b="1" dirty="0">
                <a:solidFill>
                  <a:schemeClr val="tx1"/>
                </a:solidFill>
                <a:latin typeface="+mn-lt"/>
                <a:hlinkClick r:id="rId3"/>
              </a:rPr>
              <a:t>travel@cortland.edu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396875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Tips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12D3FF-BEDA-D9CA-634C-794790F009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0258" y="1616075"/>
            <a:ext cx="6338574" cy="769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7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0" y="2651984"/>
            <a:ext cx="13469529" cy="70866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+mn-lt"/>
                <a:hlinkClick r:id="rId2"/>
              </a:rPr>
              <a:t>https://www2.cortland.edu/offices/purchasing-office/travel-guidelines/#airline-ticket-purchases</a:t>
            </a:r>
            <a:endParaRPr lang="en-US" sz="3200" dirty="0">
              <a:latin typeface="+mn-lt"/>
            </a:endParaRPr>
          </a:p>
          <a:p>
            <a:endParaRPr lang="en-US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Check multiple airlines for best possible pricing.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State will </a:t>
            </a:r>
            <a:r>
              <a:rPr lang="en-US" sz="3200" b="1" u="sng" dirty="0">
                <a:latin typeface="+mn-lt"/>
              </a:rPr>
              <a:t>not</a:t>
            </a:r>
            <a:r>
              <a:rPr lang="en-US" sz="3200" dirty="0">
                <a:latin typeface="+mn-lt"/>
              </a:rPr>
              <a:t> pay for any extra services </a:t>
            </a:r>
            <a:r>
              <a:rPr lang="en-US" sz="3200" i="1" dirty="0">
                <a:latin typeface="+mn-lt"/>
              </a:rPr>
              <a:t>(i.e. seat upgrades, priority boarding, insurance, etc.).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Travel Advance may be requested up to (4) weeks prior to travel date.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Airline Tickets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1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4230" y="2606675"/>
            <a:ext cx="8686801" cy="7086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+mn-lt"/>
                <a:hlinkClick r:id="rId2"/>
              </a:rPr>
              <a:t>Travel Authorization Request Form </a:t>
            </a:r>
            <a:r>
              <a:rPr lang="en-US" sz="2800" b="1" dirty="0">
                <a:latin typeface="+mn-lt"/>
              </a:rPr>
              <a:t>– Electronic form</a:t>
            </a: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Campus authorization to travel is required for official State business, whether or not cost reimbursement will occur.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+mn-lt"/>
              </a:rPr>
              <a:t>This protects the employee in the event of an incident.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+mn-lt"/>
              </a:rPr>
              <a:t>A fully executed Travel Authorization Form must be received by the Business Office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BEFORE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travel occurs.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+mn-lt"/>
              </a:rPr>
              <a:t>Signed by traveler, supervisor, Dean’s AA, and Provost/VP (if out of state/country)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Travel Authorization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1D0000-5D16-6CC6-DAAE-B469D9270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3431" y="2606675"/>
            <a:ext cx="5129139" cy="3276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A541F4-AA84-8D51-250F-A46FBB57D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431" y="5883275"/>
            <a:ext cx="5129139" cy="419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86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0" y="2651984"/>
            <a:ext cx="13469529" cy="7086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https://www2.cortland.edu/offices/purchasing-office/travel-guidelines/#car-rentals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OSC Travel Manual, "If available, State vehicles should always be considered when the use of an automobile is required.”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  <a:hlinkClick r:id="rId3"/>
              </a:rPr>
              <a:t>Hierarchy of Vehicle Usage Flowchart</a:t>
            </a: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Traveler should use the </a:t>
            </a:r>
            <a:r>
              <a:rPr lang="en-US" sz="2400" dirty="0">
                <a:solidFill>
                  <a:srgbClr val="0000FF"/>
                </a:solidFill>
                <a:latin typeface="+mn-lt"/>
                <a:hlinkClick r:id="rId4" tooltip="OGS Trip Calculat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OGS Trip Calculator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 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to determine whether a personal or rental vehicle is the most economical means of ground transportation to use (reimbursement will not exceed the OGS Trip Calculator).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What you need to know when renting: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Always rent in the name of State of New York.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Rentals should be compact or standard/mid-size with justification included</a:t>
            </a: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Any other vehicle type requires prior approval. 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No additional insurance should be purchased when renting vehicles. 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Unauthorized persons should </a:t>
            </a:r>
            <a:r>
              <a:rPr lang="en-US" sz="2400" b="1" dirty="0">
                <a:solidFill>
                  <a:schemeClr val="tx1"/>
                </a:solidFill>
                <a:effectLst/>
                <a:latin typeface="+mn-lt"/>
              </a:rPr>
              <a:t>not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 be allowed to drive the vehicle.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Car Rentals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7015" y="4054475"/>
            <a:ext cx="13206016" cy="5334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+mn-lt"/>
                <a:hlinkClick r:id="rId2"/>
              </a:rPr>
              <a:t>https://www2.cortland.edu/offices/purchasing-office/travel-guidelines/#conference-registration-fees</a:t>
            </a:r>
            <a:endParaRPr lang="en-US" sz="3200" dirty="0">
              <a:latin typeface="+mn-lt"/>
            </a:endParaRPr>
          </a:p>
          <a:p>
            <a:pPr marL="0" indent="0">
              <a:buNone/>
            </a:pPr>
            <a:endParaRPr lang="en-US" sz="3200" dirty="0">
              <a:latin typeface="+mn-lt"/>
            </a:endParaRP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+mn-lt"/>
              </a:rPr>
              <a:t>Conference registration fees are to be paid directly by the department p-card holder.</a:t>
            </a:r>
          </a:p>
          <a:p>
            <a:pPr marL="1371600" lvl="1" indent="-457200"/>
            <a:r>
              <a:rPr lang="en-US" sz="3200" dirty="0">
                <a:solidFill>
                  <a:schemeClr val="tx1"/>
                </a:solidFill>
                <a:latin typeface="+mn-lt"/>
              </a:rPr>
              <a:t>If a credit card is not accepted, a PO should be submitted ASAP in RDD.</a:t>
            </a:r>
            <a:endParaRPr lang="en-US" sz="32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743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Conference Registration Fees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9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7015" y="4054475"/>
            <a:ext cx="13129815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https://www2.cortland.edu/offices/purchasing-office/travel-guidelines/#day-trip-meal-reimbursement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Trips one day or less, but more than 35 miles from Official Station.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Determined by departure &amp; return times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Leave at or before 7:00 AM – eligible for Breakfast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Return at or after 7:00 PM – eligible for Dinner</a:t>
            </a:r>
          </a:p>
          <a:p>
            <a:pPr marL="800100" lvl="1" indent="-457200"/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Breakfast = $5.00</a:t>
            </a: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Dinner = $12.00</a:t>
            </a:r>
          </a:p>
          <a:p>
            <a:pPr marL="1257300" lvl="2" indent="-457200"/>
            <a:r>
              <a:rPr lang="en-US" sz="2400" b="1" dirty="0">
                <a:solidFill>
                  <a:schemeClr val="tx1"/>
                </a:solidFill>
                <a:latin typeface="+mn-lt"/>
              </a:rPr>
              <a:t>(Lunch is never reimbursed)</a:t>
            </a:r>
          </a:p>
          <a:p>
            <a:pPr marL="342900" lvl="1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800100" lvl="1" indent="-457200" algn="l"/>
            <a:r>
              <a:rPr lang="en-US" sz="2400" b="0" i="1" dirty="0">
                <a:solidFill>
                  <a:schemeClr val="tx1"/>
                </a:solidFill>
                <a:effectLst/>
                <a:latin typeface="+mn-lt"/>
              </a:rPr>
              <a:t>Day trip meal reimbursements are reportable as income to the IRS and are subject to withholding taxes.</a:t>
            </a:r>
          </a:p>
          <a:p>
            <a:pPr marL="800100" lvl="1" indent="-457200" algn="l"/>
            <a:r>
              <a:rPr lang="en-US" sz="2400" i="1" dirty="0">
                <a:solidFill>
                  <a:schemeClr val="tx1"/>
                </a:solidFill>
                <a:latin typeface="+mn-lt"/>
              </a:rPr>
              <a:t>Rates subject to change.</a:t>
            </a:r>
            <a:endParaRPr lang="en-US" sz="24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342900" lvl="1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800100" lvl="1" indent="-457200"/>
            <a:endParaRPr lang="en-US" sz="11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743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Day Trip Meal Reimbursement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4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22621" y="2554889"/>
            <a:ext cx="13351410" cy="660498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https://www2.cortland.edu/offices/purchasing-office/travel-guidelines/#hotel-reservations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Reservations are made by either the traveler or the dept/office Administrative Assistant.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Request “State/Government Rate”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If hotel in NYS, advise that we are Sales Tax Exempt, and a </a:t>
            </a:r>
            <a:r>
              <a:rPr lang="en-US" sz="2400" dirty="0">
                <a:solidFill>
                  <a:schemeClr val="tx1"/>
                </a:solidFill>
                <a:latin typeface="+mn-lt"/>
                <a:hlinkClick r:id="rId3"/>
              </a:rPr>
              <a:t>Tax Exemption Certificate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should be provided.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Check </a:t>
            </a:r>
            <a:r>
              <a:rPr lang="en-US" sz="2800" dirty="0">
                <a:solidFill>
                  <a:schemeClr val="tx1"/>
                </a:solidFill>
                <a:latin typeface="+mn-lt"/>
                <a:hlinkClick r:id="rId4"/>
              </a:rPr>
              <a:t>lodging per diem rates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800100" lvl="1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If the hotel costs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more than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the per diem rate allowed for that location,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an Over-the-Max Request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must be submitted </a:t>
            </a:r>
            <a:r>
              <a:rPr lang="en-US" sz="2800" b="1" i="1" dirty="0">
                <a:solidFill>
                  <a:schemeClr val="tx1"/>
                </a:solidFill>
                <a:latin typeface="+mn-lt"/>
              </a:rPr>
              <a:t>prior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to booking hotel.</a:t>
            </a: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Obtain itemized receipt upon checkout.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Hotel Reservations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6631" y="3902075"/>
            <a:ext cx="13473102" cy="3505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https://www2.cortland.edu/offices/purchasing-office/travel-guidelines/#over-the-max-lodging-requests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Approval must be obtained </a:t>
            </a:r>
            <a:r>
              <a:rPr lang="en-US" sz="2800" b="1" i="1" dirty="0">
                <a:solidFill>
                  <a:schemeClr val="tx1"/>
                </a:solidFill>
                <a:latin typeface="+mn-lt"/>
              </a:rPr>
              <a:t>prior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to booking the hotel room.</a:t>
            </a:r>
          </a:p>
          <a:p>
            <a:pPr marL="914400" lvl="1" indent="-225425"/>
            <a:r>
              <a:rPr lang="en-US" sz="2400" b="1" dirty="0">
                <a:solidFill>
                  <a:srgbClr val="FF0000"/>
                </a:solidFill>
                <a:latin typeface="+mn-lt"/>
              </a:rPr>
              <a:t>Failure to do so may result in limited or denial of reimbursement.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Electronic form – requestor will receive a final approved version – that is your “OK” to book.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8193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Over-the-Max Lodging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4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6" y="2149475"/>
            <a:ext cx="13473103" cy="762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https://www2.cortland.edu/offices/purchasing-office/travel-guidelines/#personal-car-mileage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Per OSC Travel Manual, "If available, State vehicles should always be considered when the use of an automobile is required.”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 algn="l">
              <a:buNone/>
            </a:pPr>
            <a:r>
              <a:rPr lang="en-US" sz="2400" b="1" i="0" u="sng" dirty="0">
                <a:solidFill>
                  <a:srgbClr val="A80E00"/>
                </a:solidFill>
                <a:effectLst/>
                <a:latin typeface="+mn-lt"/>
                <a:hlinkClick r:id="rId3" tooltip="Hierarchy of Vehicle Usage Flowchart"/>
              </a:rPr>
              <a:t>Hierarchy of Vehicle Usage Flowchart</a:t>
            </a:r>
            <a:endParaRPr lang="en-US" sz="2400" b="1" i="0" u="sng" dirty="0">
              <a:solidFill>
                <a:srgbClr val="A80E00"/>
              </a:solidFill>
              <a:effectLst/>
              <a:latin typeface="+mn-lt"/>
            </a:endParaRPr>
          </a:p>
          <a:p>
            <a:pPr marL="0" indent="0" algn="l">
              <a:buNone/>
            </a:pPr>
            <a:endParaRPr lang="en-US" sz="2800" b="0" i="0" dirty="0">
              <a:solidFill>
                <a:srgbClr val="222222"/>
              </a:solidFill>
              <a:effectLst/>
              <a:latin typeface="+mn-lt"/>
            </a:endParaRPr>
          </a:p>
          <a:p>
            <a:pPr marL="0" indent="0" algn="l">
              <a:buNone/>
            </a:pPr>
            <a:r>
              <a:rPr lang="en-US" sz="2400" b="1" i="0" dirty="0">
                <a:solidFill>
                  <a:srgbClr val="212529"/>
                </a:solidFill>
                <a:effectLst/>
                <a:latin typeface="+mn-lt"/>
              </a:rPr>
              <a:t>3 Options for SUNY Cortland Employee Travelers:</a:t>
            </a:r>
            <a:endParaRPr lang="en-US" sz="2400" b="0" i="0" dirty="0">
              <a:solidFill>
                <a:srgbClr val="212529"/>
              </a:solidFill>
              <a:effectLst/>
              <a:latin typeface="+mn-lt"/>
            </a:endParaRPr>
          </a:p>
          <a:p>
            <a:pPr marL="342900" indent="-342900" algn="l">
              <a:buFont typeface="+mj-lt"/>
              <a:buAutoNum type="arabicParenR"/>
            </a:pPr>
            <a:r>
              <a:rPr lang="en-US" sz="2400" i="0" dirty="0">
                <a:solidFill>
                  <a:srgbClr val="212529"/>
                </a:solidFill>
                <a:effectLst/>
                <a:latin typeface="+mn-lt"/>
              </a:rPr>
              <a:t>If the department has designated fleet vehicles assigned to it, a fleet vehicle should be used as the mode of transportation.</a:t>
            </a:r>
            <a:endParaRPr lang="en-US" sz="2400" dirty="0">
              <a:solidFill>
                <a:srgbClr val="212529"/>
              </a:solidFill>
              <a:latin typeface="+mn-lt"/>
            </a:endParaRPr>
          </a:p>
          <a:p>
            <a:pPr lvl="1" algn="l">
              <a:buFont typeface="+mj-lt"/>
              <a:buAutoNum type="alphaLcParenR"/>
            </a:pPr>
            <a:r>
              <a:rPr lang="en-US" sz="2400" b="0" i="0" dirty="0">
                <a:solidFill>
                  <a:srgbClr val="212529"/>
                </a:solidFill>
                <a:effectLst/>
                <a:latin typeface="+mn-lt"/>
              </a:rPr>
              <a:t>If a fleet vehicle is unavailable, then option 2 or 3 may be used.</a:t>
            </a:r>
          </a:p>
          <a:p>
            <a:pPr marL="0" indent="0" algn="l">
              <a:buNone/>
            </a:pPr>
            <a:endParaRPr lang="en-US" sz="2400" i="0" dirty="0">
              <a:solidFill>
                <a:srgbClr val="212529"/>
              </a:solidFill>
              <a:effectLst/>
              <a:latin typeface="+mn-lt"/>
            </a:endParaRPr>
          </a:p>
          <a:p>
            <a:pPr marL="0" indent="0" algn="l">
              <a:buNone/>
            </a:pPr>
            <a:r>
              <a:rPr lang="en-US" sz="2400" i="0" dirty="0">
                <a:solidFill>
                  <a:srgbClr val="212529"/>
                </a:solidFill>
                <a:effectLst/>
                <a:latin typeface="+mn-lt"/>
              </a:rPr>
              <a:t>2) Use a rental vehicle using the New York State contract. </a:t>
            </a:r>
          </a:p>
          <a:p>
            <a:pPr marL="0" indent="0" algn="l">
              <a:buNone/>
            </a:pPr>
            <a:endParaRPr lang="en-US" sz="2400" dirty="0">
              <a:solidFill>
                <a:srgbClr val="212529"/>
              </a:solidFill>
              <a:latin typeface="+mn-lt"/>
            </a:endParaRPr>
          </a:p>
          <a:p>
            <a:pPr marL="0" indent="0" algn="l">
              <a:buNone/>
            </a:pPr>
            <a:r>
              <a:rPr lang="en-US" sz="2400" dirty="0">
                <a:solidFill>
                  <a:srgbClr val="212529"/>
                </a:solidFill>
                <a:latin typeface="+mn-lt"/>
              </a:rPr>
              <a:t>3) </a:t>
            </a:r>
            <a:r>
              <a:rPr lang="en-US" sz="2400" i="0" dirty="0">
                <a:solidFill>
                  <a:srgbClr val="212529"/>
                </a:solidFill>
                <a:effectLst/>
                <a:latin typeface="+mn-lt"/>
              </a:rPr>
              <a:t>Use a personal vehicle.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en-US" sz="2400" b="0" i="0" u="sng" dirty="0">
                <a:solidFill>
                  <a:schemeClr val="tx1"/>
                </a:solidFill>
                <a:effectLst/>
                <a:latin typeface="+mn-lt"/>
                <a:hlinkClick r:id="rId4" tooltip="OGS trip calculator"/>
              </a:rPr>
              <a:t>OGS trip calculator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+mn-lt"/>
                <a:hlinkClick r:id="rId4" tooltip="OGS trip calculator"/>
              </a:rPr>
              <a:t> 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+mn-lt"/>
              </a:rPr>
              <a:t>form must be completed using the compact vehicle option to determine the lesser of travel reimbursement amount.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Personal Car Mileage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7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B7C739F-2668-7040-AD5D-8DE833A2A727}" vid="{86B7AA45-884D-E142-992B-8935A3C382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Cortland-4-3</Template>
  <TotalTime>1798</TotalTime>
  <Words>1181</Words>
  <Application>Microsoft Office PowerPoint</Application>
  <PresentationFormat>Custom</PresentationFormat>
  <Paragraphs>154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Abolition</vt:lpstr>
      <vt:lpstr>Agenda</vt:lpstr>
      <vt:lpstr>Agenda-Light</vt:lpstr>
      <vt:lpstr>Arial</vt:lpstr>
      <vt:lpstr>Calibri</vt:lpstr>
      <vt:lpstr>Utopia Std</vt:lpstr>
      <vt:lpstr>Utopia Std Black Headline</vt:lpstr>
      <vt:lpstr>Utopia Std Caption</vt:lpstr>
      <vt:lpstr>Utopia Std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Avery</dc:creator>
  <cp:lastModifiedBy>Casey Avery</cp:lastModifiedBy>
  <cp:revision>20</cp:revision>
  <cp:lastPrinted>2019-08-15T13:35:19Z</cp:lastPrinted>
  <dcterms:created xsi:type="dcterms:W3CDTF">2023-08-16T18:49:13Z</dcterms:created>
  <dcterms:modified xsi:type="dcterms:W3CDTF">2024-10-23T19:47:54Z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2019-07-30T00:00:00Z</vt:filetime>
  </property>
</Properties>
</file>